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9" r:id="rId2"/>
    <p:sldId id="301" r:id="rId3"/>
    <p:sldId id="311" r:id="rId4"/>
    <p:sldId id="302" r:id="rId5"/>
    <p:sldId id="303" r:id="rId6"/>
    <p:sldId id="306" r:id="rId7"/>
    <p:sldId id="313" r:id="rId8"/>
    <p:sldId id="314" r:id="rId9"/>
    <p:sldId id="315" r:id="rId10"/>
    <p:sldId id="316" r:id="rId11"/>
    <p:sldId id="263" r:id="rId12"/>
    <p:sldId id="300" r:id="rId13"/>
    <p:sldId id="265" r:id="rId14"/>
    <p:sldId id="317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7D313782-501A-4432-9092-AAA85F06EFD1}">
          <p14:sldIdLst>
            <p14:sldId id="299"/>
          </p14:sldIdLst>
        </p14:section>
        <p14:section name="Summary of Research Topics - One slide" id="{CA8D7AFA-D0B8-426F-ACF8-C364FFD46C60}">
          <p14:sldIdLst>
            <p14:sldId id="301"/>
          </p14:sldIdLst>
        </p14:section>
        <p14:section name="Detail on Research - 15 slides MAX" id="{39CBF02E-B4CE-44C3-B2E2-74B7B1E79683}">
          <p14:sldIdLst>
            <p14:sldId id="311"/>
            <p14:sldId id="302"/>
            <p14:sldId id="303"/>
            <p14:sldId id="306"/>
            <p14:sldId id="313"/>
            <p14:sldId id="314"/>
            <p14:sldId id="315"/>
          </p14:sldIdLst>
        </p14:section>
        <p14:section name="Next Steps for the Research - one slide" id="{A52E779B-C768-4B02-8D10-7A2125B9AF4E}">
          <p14:sldIdLst>
            <p14:sldId id="316"/>
          </p14:sldIdLst>
        </p14:section>
        <p14:section name="Formal Teaching activities - 2 slides" id="{04032141-12D7-452C-B9A7-CBD341C914BE}">
          <p14:sldIdLst>
            <p14:sldId id="263"/>
            <p14:sldId id="300"/>
          </p14:sldIdLst>
        </p14:section>
        <p14:section name="Summary of achievements" id="{1E18751F-7B58-40B2-A45C-CE67CB63F0D5}">
          <p14:sldIdLst>
            <p14:sldId id="265"/>
            <p14:sldId id="3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CF1147-DB38-5A45-9095-75C18A992EB1}" v="1" dt="2023-10-06T16:32:00.2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01"/>
    <p:restoredTop sz="94721"/>
  </p:normalViewPr>
  <p:slideViewPr>
    <p:cSldViewPr snapToGrid="0">
      <p:cViewPr varScale="1">
        <p:scale>
          <a:sx n="70" d="100"/>
          <a:sy n="70" d="100"/>
        </p:scale>
        <p:origin x="136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90-4F99-B512-0CA498B5795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Serie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90-4F99-B512-0CA498B57956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Serie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090-4F99-B512-0CA498B579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2522560"/>
        <c:axId val="42734752"/>
      </c:lineChart>
      <c:catAx>
        <c:axId val="54252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34752"/>
        <c:crosses val="autoZero"/>
        <c:auto val="1"/>
        <c:lblAlgn val="ctr"/>
        <c:lblOffset val="100"/>
        <c:noMultiLvlLbl val="0"/>
      </c:catAx>
      <c:valAx>
        <c:axId val="42734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52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A2-43F0-99E2-0BBAFA15B9A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A2-43F0-99E2-0BBAFA15B9A0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A2-43F0-99E2-0BBAFA15B9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0160560"/>
        <c:axId val="1687901199"/>
      </c:barChart>
      <c:catAx>
        <c:axId val="63016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7901199"/>
        <c:crosses val="autoZero"/>
        <c:auto val="1"/>
        <c:lblAlgn val="ctr"/>
        <c:lblOffset val="100"/>
        <c:noMultiLvlLbl val="0"/>
      </c:catAx>
      <c:valAx>
        <c:axId val="1687901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0160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A2-43F0-99E2-0BBAFA15B9A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A2-43F0-99E2-0BBAFA15B9A0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A2-43F0-99E2-0BBAFA15B9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0160560"/>
        <c:axId val="1687901199"/>
      </c:barChart>
      <c:catAx>
        <c:axId val="63016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7901199"/>
        <c:crosses val="autoZero"/>
        <c:auto val="1"/>
        <c:lblAlgn val="ctr"/>
        <c:lblOffset val="100"/>
        <c:noMultiLvlLbl val="0"/>
      </c:catAx>
      <c:valAx>
        <c:axId val="1687901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0160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90-4F99-B512-0CA498B5795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Serie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90-4F99-B512-0CA498B57956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Serie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090-4F99-B512-0CA498B579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2522560"/>
        <c:axId val="42734752"/>
      </c:lineChart>
      <c:catAx>
        <c:axId val="54252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34752"/>
        <c:crosses val="autoZero"/>
        <c:auto val="1"/>
        <c:lblAlgn val="ctr"/>
        <c:lblOffset val="100"/>
        <c:noMultiLvlLbl val="0"/>
      </c:catAx>
      <c:valAx>
        <c:axId val="42734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52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74995-3ADF-4F39-A783-472CE2D766E2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59295-0B7F-41BD-9484-CC85ED735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53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Modify this slide to include: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cs typeface="Calibri"/>
              </a:rPr>
              <a:t>Your PhD title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cs typeface="Calibri"/>
              </a:rPr>
              <a:t>Your name and cycle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cs typeface="Calibri"/>
              </a:rPr>
              <a:t>Your supervisor and research group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B14AF-78CF-4BDA-B355-636034D95B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10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59295-0B7F-41BD-9484-CC85ED7355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39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59295-0B7F-41BD-9484-CC85ED7355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22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59295-0B7F-41BD-9484-CC85ED7355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30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it is not possible to include all publications in the slide, list as many as possible, giving priority to the most recent.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59295-0B7F-41BD-9484-CC85ED7355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37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ertura - Titolo presentazio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5988862-B47E-48D4-9426-E775261B7C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1070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7FA2C98-6DE1-4D78-AE6F-0BAAE6E1D8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5410098"/>
            <a:ext cx="2166253" cy="952602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27DE37F3-51F4-48BE-8599-73297EEF3BD3}"/>
              </a:ext>
            </a:extLst>
          </p:cNvPr>
          <p:cNvCxnSpPr/>
          <p:nvPr userDrawn="1"/>
        </p:nvCxnSpPr>
        <p:spPr>
          <a:xfrm>
            <a:off x="6705088" y="5410098"/>
            <a:ext cx="1552353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5BB8A5A3-9EC2-4C88-8FAC-05F96F00D7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02817" y="888227"/>
            <a:ext cx="5040000" cy="3024000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4800" b="1">
                <a:solidFill>
                  <a:schemeClr val="bg1"/>
                </a:solidFill>
                <a:latin typeface="+mj-lt"/>
              </a:defRPr>
            </a:lvl1pPr>
            <a:lvl2pPr>
              <a:defRPr sz="4800">
                <a:latin typeface="+mj-lt"/>
              </a:defRPr>
            </a:lvl2pPr>
            <a:lvl3pPr>
              <a:defRPr sz="4800">
                <a:latin typeface="+mj-lt"/>
              </a:defRPr>
            </a:lvl3pPr>
            <a:lvl4pPr>
              <a:defRPr sz="4800">
                <a:latin typeface="+mj-lt"/>
              </a:defRPr>
            </a:lvl4pPr>
            <a:lvl5pPr>
              <a:defRPr sz="4800">
                <a:latin typeface="+mj-lt"/>
              </a:defRPr>
            </a:lvl5pPr>
          </a:lstStyle>
          <a:p>
            <a:pPr lvl="0"/>
            <a:r>
              <a:rPr lang="it-IT"/>
              <a:t>Fare clic per modificare gli stili del testo</a:t>
            </a:r>
          </a:p>
        </p:txBody>
      </p:sp>
      <p:sp>
        <p:nvSpPr>
          <p:cNvPr id="9" name="Segnaposto testo 9">
            <a:extLst>
              <a:ext uri="{FF2B5EF4-FFF2-40B4-BE49-F238E27FC236}">
                <a16:creationId xmlns:a16="http://schemas.microsoft.com/office/drawing/2014/main" id="{95F7323E-8285-4667-83C4-2BED21A60E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2413" y="4249738"/>
            <a:ext cx="5040312" cy="100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</a:t>
            </a:r>
          </a:p>
        </p:txBody>
      </p:sp>
    </p:spTree>
    <p:extLst>
      <p:ext uri="{BB962C8B-B14F-4D97-AF65-F5344CB8AC3E}">
        <p14:creationId xmlns:p14="http://schemas.microsoft.com/office/powerpoint/2010/main" val="3513604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4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" y="180000"/>
            <a:ext cx="43920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400" y="1800000"/>
            <a:ext cx="4392000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963CF4B-60B7-4AEC-B51F-19FF2015955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685212" y="266400"/>
            <a:ext cx="3565014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err="1"/>
              <a:t>Inserisci</a:t>
            </a:r>
            <a:r>
              <a:rPr lang="en-US" altLang="ko-KR"/>
              <a:t> </a:t>
            </a:r>
            <a:r>
              <a:rPr lang="en-US" altLang="ko-KR" err="1"/>
              <a:t>immagine</a:t>
            </a:r>
            <a:endParaRPr lang="ko-KR" altLang="en-US"/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133AAD7E-D8DF-4986-862B-321587805F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Segnaposto testo 6">
            <a:extLst>
              <a:ext uri="{FF2B5EF4-FFF2-40B4-BE49-F238E27FC236}">
                <a16:creationId xmlns:a16="http://schemas.microsoft.com/office/drawing/2014/main" id="{841DD8AC-2CE0-4717-A6E0-0FB4678556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AC2C2F-E25F-420E-994E-2D89E412151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685212" y="3200400"/>
            <a:ext cx="3565014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err="1"/>
              <a:t>Inserisci</a:t>
            </a:r>
            <a:r>
              <a:rPr lang="en-US" altLang="ko-KR"/>
              <a:t> </a:t>
            </a:r>
            <a:r>
              <a:rPr lang="en-US" altLang="ko-KR" err="1"/>
              <a:t>immagine</a:t>
            </a:r>
            <a:endParaRPr lang="ko-KR" alt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28E82AA-4CFA-4EFB-94E3-61A1267C9D7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360586" y="266400"/>
            <a:ext cx="3565014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err="1"/>
              <a:t>Inserisci</a:t>
            </a:r>
            <a:r>
              <a:rPr lang="en-US" altLang="ko-KR"/>
              <a:t> </a:t>
            </a:r>
            <a:r>
              <a:rPr lang="en-US" altLang="ko-KR" err="1"/>
              <a:t>immagine</a:t>
            </a:r>
            <a:endParaRPr lang="ko-KR" alt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4DE79C5-4829-4A4D-A324-3F17F3E7AC9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8360586" y="3200400"/>
            <a:ext cx="3565014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err="1"/>
              <a:t>Inserisci</a:t>
            </a:r>
            <a:r>
              <a:rPr lang="en-US" altLang="ko-KR"/>
              <a:t> </a:t>
            </a:r>
            <a:r>
              <a:rPr lang="en-US" altLang="ko-KR" err="1"/>
              <a:t>immagine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96340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5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" y="180000"/>
            <a:ext cx="49320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400" y="1800000"/>
            <a:ext cx="4932000" cy="43560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03E9E4CD-E23C-47A3-A3E7-E700BFDF500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231904" y="267494"/>
            <a:ext cx="6696571" cy="57780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err="1"/>
              <a:t>Inserisci</a:t>
            </a:r>
            <a:r>
              <a:rPr lang="en-US" altLang="ko-KR"/>
              <a:t> </a:t>
            </a:r>
            <a:r>
              <a:rPr lang="en-US" altLang="ko-KR" err="1"/>
              <a:t>immagine</a:t>
            </a:r>
            <a:endParaRPr lang="ko-KR" altLang="en-US"/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11E01C7A-7BEB-4097-B2D5-43AFFECAB8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9EA2FF1C-9A92-4055-9019-5DA99DAB85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28866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4 Immagini + Contenu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3">
            <a:extLst>
              <a:ext uri="{FF2B5EF4-FFF2-40B4-BE49-F238E27FC236}">
                <a16:creationId xmlns:a16="http://schemas.microsoft.com/office/drawing/2014/main" id="{923F1B22-9FAF-4C51-8AAA-C5F09CA481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Segnaposto testo 6">
            <a:extLst>
              <a:ext uri="{FF2B5EF4-FFF2-40B4-BE49-F238E27FC236}">
                <a16:creationId xmlns:a16="http://schemas.microsoft.com/office/drawing/2014/main" id="{06E5506D-EE81-4F39-A567-C64F906E52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4" name="그림 개체 틀 4">
            <a:extLst>
              <a:ext uri="{FF2B5EF4-FFF2-40B4-BE49-F238E27FC236}">
                <a16:creationId xmlns:a16="http://schemas.microsoft.com/office/drawing/2014/main" id="{92A158C5-E8CE-4910-8D86-4FE4EFD1661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70152" y="1006784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25" name="그림 개체 틀 6">
            <a:extLst>
              <a:ext uri="{FF2B5EF4-FFF2-40B4-BE49-F238E27FC236}">
                <a16:creationId xmlns:a16="http://schemas.microsoft.com/office/drawing/2014/main" id="{CFB167B2-D57B-43A0-8B95-04ECA8D3ABA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211703" y="1006784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26" name="그림 개체 틀 32">
            <a:extLst>
              <a:ext uri="{FF2B5EF4-FFF2-40B4-BE49-F238E27FC236}">
                <a16:creationId xmlns:a16="http://schemas.microsoft.com/office/drawing/2014/main" id="{B1BB74FD-D03C-4A5F-8977-08154BC20294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153254" y="1006784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/>
            </a:lvl1pPr>
          </a:lstStyle>
          <a:p>
            <a:endParaRPr lang="it-IT"/>
          </a:p>
        </p:txBody>
      </p:sp>
      <p:sp>
        <p:nvSpPr>
          <p:cNvPr id="27" name="그림 개체 틀 34">
            <a:extLst>
              <a:ext uri="{FF2B5EF4-FFF2-40B4-BE49-F238E27FC236}">
                <a16:creationId xmlns:a16="http://schemas.microsoft.com/office/drawing/2014/main" id="{A0CB264D-24B6-4EBA-A297-C0B9F74DA9AE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9094806" y="1006784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/>
            </a:lvl1pPr>
          </a:lstStyle>
          <a:p>
            <a:endParaRPr lang="it-IT"/>
          </a:p>
        </p:txBody>
      </p:sp>
      <p:sp>
        <p:nvSpPr>
          <p:cNvPr id="29" name="Segnaposto testo 28">
            <a:extLst>
              <a:ext uri="{FF2B5EF4-FFF2-40B4-BE49-F238E27FC236}">
                <a16:creationId xmlns:a16="http://schemas.microsoft.com/office/drawing/2014/main" id="{A771C0DD-B7FE-47D8-8932-6CD27F4E26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3524" y="3618190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</a:t>
            </a:r>
          </a:p>
        </p:txBody>
      </p:sp>
      <p:sp>
        <p:nvSpPr>
          <p:cNvPr id="30" name="Segnaposto testo 28">
            <a:extLst>
              <a:ext uri="{FF2B5EF4-FFF2-40B4-BE49-F238E27FC236}">
                <a16:creationId xmlns:a16="http://schemas.microsoft.com/office/drawing/2014/main" id="{D850DEC3-46C7-4EC0-941C-BA1D619BB6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3524" y="4318765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</a:t>
            </a:r>
          </a:p>
        </p:txBody>
      </p:sp>
      <p:sp>
        <p:nvSpPr>
          <p:cNvPr id="31" name="Segnaposto testo 28">
            <a:extLst>
              <a:ext uri="{FF2B5EF4-FFF2-40B4-BE49-F238E27FC236}">
                <a16:creationId xmlns:a16="http://schemas.microsoft.com/office/drawing/2014/main" id="{F4A94273-BFEA-4F8D-B002-5E02C53BA9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3524" y="4965303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</a:t>
            </a:r>
          </a:p>
        </p:txBody>
      </p:sp>
      <p:sp>
        <p:nvSpPr>
          <p:cNvPr id="32" name="Segnaposto testo 28">
            <a:extLst>
              <a:ext uri="{FF2B5EF4-FFF2-40B4-BE49-F238E27FC236}">
                <a16:creationId xmlns:a16="http://schemas.microsoft.com/office/drawing/2014/main" id="{3D9056A2-544F-4F61-B4CB-67FB3E7468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11703" y="3618190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</a:t>
            </a:r>
          </a:p>
        </p:txBody>
      </p:sp>
      <p:sp>
        <p:nvSpPr>
          <p:cNvPr id="33" name="Segnaposto testo 28">
            <a:extLst>
              <a:ext uri="{FF2B5EF4-FFF2-40B4-BE49-F238E27FC236}">
                <a16:creationId xmlns:a16="http://schemas.microsoft.com/office/drawing/2014/main" id="{4FF65B3C-8C7E-4FFE-9D25-A58A62A033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11703" y="4318765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</a:t>
            </a:r>
          </a:p>
        </p:txBody>
      </p:sp>
      <p:sp>
        <p:nvSpPr>
          <p:cNvPr id="34" name="Segnaposto testo 28">
            <a:extLst>
              <a:ext uri="{FF2B5EF4-FFF2-40B4-BE49-F238E27FC236}">
                <a16:creationId xmlns:a16="http://schemas.microsoft.com/office/drawing/2014/main" id="{D30D1DC8-BA36-4095-8903-8F49AA0811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11703" y="4965303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</a:t>
            </a:r>
          </a:p>
        </p:txBody>
      </p:sp>
      <p:sp>
        <p:nvSpPr>
          <p:cNvPr id="35" name="Segnaposto testo 28">
            <a:extLst>
              <a:ext uri="{FF2B5EF4-FFF2-40B4-BE49-F238E27FC236}">
                <a16:creationId xmlns:a16="http://schemas.microsoft.com/office/drawing/2014/main" id="{5187E9AB-5FEC-4BF1-8365-64BF02B2E91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94806" y="3618190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</a:t>
            </a:r>
          </a:p>
        </p:txBody>
      </p:sp>
      <p:sp>
        <p:nvSpPr>
          <p:cNvPr id="36" name="Segnaposto testo 28">
            <a:extLst>
              <a:ext uri="{FF2B5EF4-FFF2-40B4-BE49-F238E27FC236}">
                <a16:creationId xmlns:a16="http://schemas.microsoft.com/office/drawing/2014/main" id="{0661FED8-4396-472D-B0DC-37027E9B400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94806" y="4318765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</a:t>
            </a:r>
          </a:p>
        </p:txBody>
      </p:sp>
      <p:sp>
        <p:nvSpPr>
          <p:cNvPr id="37" name="Segnaposto testo 28">
            <a:extLst>
              <a:ext uri="{FF2B5EF4-FFF2-40B4-BE49-F238E27FC236}">
                <a16:creationId xmlns:a16="http://schemas.microsoft.com/office/drawing/2014/main" id="{C798E9A7-1C31-46D9-B8EA-59828339B7D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94806" y="4965303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</a:t>
            </a:r>
          </a:p>
        </p:txBody>
      </p:sp>
      <p:sp>
        <p:nvSpPr>
          <p:cNvPr id="38" name="Segnaposto testo 28">
            <a:extLst>
              <a:ext uri="{FF2B5EF4-FFF2-40B4-BE49-F238E27FC236}">
                <a16:creationId xmlns:a16="http://schemas.microsoft.com/office/drawing/2014/main" id="{97932AFC-C61E-4F7C-A758-7E71A1C45A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59882" y="3618190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</a:t>
            </a:r>
          </a:p>
        </p:txBody>
      </p:sp>
      <p:sp>
        <p:nvSpPr>
          <p:cNvPr id="39" name="Segnaposto testo 28">
            <a:extLst>
              <a:ext uri="{FF2B5EF4-FFF2-40B4-BE49-F238E27FC236}">
                <a16:creationId xmlns:a16="http://schemas.microsoft.com/office/drawing/2014/main" id="{993AA2D3-D668-40C8-A073-627866A8064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59882" y="4318765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</a:t>
            </a:r>
          </a:p>
        </p:txBody>
      </p:sp>
      <p:sp>
        <p:nvSpPr>
          <p:cNvPr id="40" name="Segnaposto testo 28">
            <a:extLst>
              <a:ext uri="{FF2B5EF4-FFF2-40B4-BE49-F238E27FC236}">
                <a16:creationId xmlns:a16="http://schemas.microsoft.com/office/drawing/2014/main" id="{D54170FE-8449-4118-B49A-89E5AE0410E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59882" y="4965303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</a:t>
            </a:r>
          </a:p>
        </p:txBody>
      </p:sp>
      <p:sp>
        <p:nvSpPr>
          <p:cNvPr id="41" name="Segnaposto titolo 1">
            <a:extLst>
              <a:ext uri="{FF2B5EF4-FFF2-40B4-BE49-F238E27FC236}">
                <a16:creationId xmlns:a16="http://schemas.microsoft.com/office/drawing/2014/main" id="{BA44DDEC-1494-41BB-A2F7-D39028C11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99" y="180000"/>
            <a:ext cx="11662075" cy="61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4980954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99" y="180000"/>
            <a:ext cx="11662075" cy="118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009D6241-3665-4979-BBA2-EB31227266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1CEC2A6-B09F-4EFE-9E67-6543D4C1B7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41020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99" y="180001"/>
            <a:ext cx="11662075" cy="61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3FE5B8E6-9966-4268-91F3-2DA6D93B20F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21442" y="969402"/>
            <a:ext cx="10161896" cy="51907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it-IT" altLang="ko-KR"/>
              <a:t>Inserisci immagine</a:t>
            </a:r>
            <a:endParaRPr lang="ko-KR" altLang="en-US"/>
          </a:p>
          <a:p>
            <a:endParaRPr lang="ko-KR" altLang="en-US"/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102153DE-AC17-4B9C-AD42-3122100805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F5F82762-F2D7-4A5B-8DD1-1C8B80AD7F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86220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2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99" y="180000"/>
            <a:ext cx="11662075" cy="61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102153DE-AC17-4B9C-AD42-3122100805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F5F82762-F2D7-4A5B-8DD1-1C8B80AD7F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1D0AF379-7024-45BB-8C63-E27405FA50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2800" y="1224000"/>
            <a:ext cx="5706579" cy="46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/>
              <a:t>Inserisci immagine</a:t>
            </a:r>
            <a:endParaRPr lang="ko-KR" altLang="en-US"/>
          </a:p>
          <a:p>
            <a:endParaRPr lang="ko-KR" altLang="en-US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D9031517-C012-4287-9579-16E370CDB97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20800" y="1224000"/>
            <a:ext cx="5706579" cy="46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/>
              <a:t>Inserisci immagine</a:t>
            </a:r>
            <a:endParaRPr lang="ko-KR" altLang="en-US"/>
          </a:p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1084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5">
            <a:extLst>
              <a:ext uri="{FF2B5EF4-FFF2-40B4-BE49-F238E27FC236}">
                <a16:creationId xmlns:a16="http://schemas.microsoft.com/office/drawing/2014/main" id="{B453391B-7D2F-45F2-AE4D-DFFF6DFAA1B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314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err="1"/>
              <a:t>Inserisci</a:t>
            </a:r>
            <a:r>
              <a:rPr lang="en-US" altLang="ko-KR"/>
              <a:t> </a:t>
            </a:r>
            <a:r>
              <a:rPr lang="en-US" altLang="ko-KR" err="1"/>
              <a:t>immagine</a:t>
            </a:r>
            <a:endParaRPr lang="ko-KR" altLang="en-US"/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E1202DC0-5A83-4655-8498-E7C065096B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373BEE6-424C-4DD7-817B-84704B3E3E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473306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3">
            <a:extLst>
              <a:ext uri="{FF2B5EF4-FFF2-40B4-BE49-F238E27FC236}">
                <a16:creationId xmlns:a16="http://schemas.microsoft.com/office/drawing/2014/main" id="{923F1B22-9FAF-4C51-8AAA-C5F09CA481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Segnaposto testo 6">
            <a:extLst>
              <a:ext uri="{FF2B5EF4-FFF2-40B4-BE49-F238E27FC236}">
                <a16:creationId xmlns:a16="http://schemas.microsoft.com/office/drawing/2014/main" id="{06E5506D-EE81-4F39-A567-C64F906E52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15432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usura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2F68884-7283-48EF-B315-53827BAF1A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5410098"/>
            <a:ext cx="2166253" cy="95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31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 Icone [a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4C99FCB6-6034-4E63-B736-586D0A81D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305" y="180000"/>
            <a:ext cx="11652170" cy="7073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ICONE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D998CB39-A1E1-4246-B376-F2BC09B6BA33}"/>
              </a:ext>
            </a:extLst>
          </p:cNvPr>
          <p:cNvSpPr/>
          <p:nvPr/>
        </p:nvSpPr>
        <p:spPr>
          <a:xfrm>
            <a:off x="263525" y="927751"/>
            <a:ext cx="3743156" cy="5256000"/>
          </a:xfrm>
          <a:prstGeom prst="roundRect">
            <a:avLst>
              <a:gd name="adj" fmla="val 396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latin typeface="+mn-lt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DF44CFB1-2D9D-4268-BE43-6A3C91929E53}"/>
              </a:ext>
            </a:extLst>
          </p:cNvPr>
          <p:cNvSpPr/>
          <p:nvPr/>
        </p:nvSpPr>
        <p:spPr>
          <a:xfrm>
            <a:off x="441448" y="1125751"/>
            <a:ext cx="153868" cy="486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Half Frame 4">
            <a:extLst>
              <a:ext uri="{FF2B5EF4-FFF2-40B4-BE49-F238E27FC236}">
                <a16:creationId xmlns:a16="http://schemas.microsoft.com/office/drawing/2014/main" id="{944D1DC8-7EDA-403E-8502-7A62BF57EE8D}"/>
              </a:ext>
            </a:extLst>
          </p:cNvPr>
          <p:cNvSpPr/>
          <p:nvPr/>
        </p:nvSpPr>
        <p:spPr>
          <a:xfrm rot="5400000">
            <a:off x="3136411" y="1145529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8" name="TextBox 57">
            <a:extLst>
              <a:ext uri="{FF2B5EF4-FFF2-40B4-BE49-F238E27FC236}">
                <a16:creationId xmlns:a16="http://schemas.microsoft.com/office/drawing/2014/main" id="{E1810A91-F017-43C6-A5B7-8A351B85265A}"/>
              </a:ext>
            </a:extLst>
          </p:cNvPr>
          <p:cNvSpPr txBox="1"/>
          <p:nvPr/>
        </p:nvSpPr>
        <p:spPr>
          <a:xfrm>
            <a:off x="621218" y="1655296"/>
            <a:ext cx="258632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È </a:t>
            </a:r>
            <a:r>
              <a:rPr lang="en-US" altLang="ko-KR" sz="1400" b="0" err="1">
                <a:solidFill>
                  <a:schemeClr val="bg1"/>
                </a:solidFill>
                <a:latin typeface="+mn-lt"/>
                <a:cs typeface="Arial" pitchFamily="34" charset="0"/>
              </a:rPr>
              <a:t>possibile</a:t>
            </a:r>
            <a:r>
              <a:rPr lang="en-US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it-IT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ridimensionare senza perdere la qualità</a:t>
            </a:r>
            <a:r>
              <a:rPr lang="en-US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endParaRPr lang="ko-KR" altLang="en-US" sz="1400" b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extBox 58">
            <a:extLst>
              <a:ext uri="{FF2B5EF4-FFF2-40B4-BE49-F238E27FC236}">
                <a16:creationId xmlns:a16="http://schemas.microsoft.com/office/drawing/2014/main" id="{DD2C1A10-F16B-4A9C-9349-FF5375832921}"/>
              </a:ext>
            </a:extLst>
          </p:cNvPr>
          <p:cNvSpPr txBox="1"/>
          <p:nvPr/>
        </p:nvSpPr>
        <p:spPr>
          <a:xfrm>
            <a:off x="621219" y="235690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È </a:t>
            </a:r>
            <a:r>
              <a:rPr lang="en-US" altLang="ko-KR" sz="1400" b="0" err="1">
                <a:solidFill>
                  <a:schemeClr val="bg1"/>
                </a:solidFill>
                <a:latin typeface="+mn-lt"/>
                <a:cs typeface="Arial" pitchFamily="34" charset="0"/>
              </a:rPr>
              <a:t>possibile</a:t>
            </a:r>
            <a:r>
              <a:rPr lang="it-IT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 cambiare il colore di riempimento e il colore della linea</a:t>
            </a:r>
            <a:endParaRPr lang="ko-KR" altLang="en-US" sz="1400" b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TextBox 60">
            <a:extLst>
              <a:ext uri="{FF2B5EF4-FFF2-40B4-BE49-F238E27FC236}">
                <a16:creationId xmlns:a16="http://schemas.microsoft.com/office/drawing/2014/main" id="{7F711571-11FF-4E23-B989-8643724C25C1}"/>
              </a:ext>
            </a:extLst>
          </p:cNvPr>
          <p:cNvSpPr txBox="1"/>
          <p:nvPr/>
        </p:nvSpPr>
        <p:spPr>
          <a:xfrm>
            <a:off x="630743" y="4191219"/>
            <a:ext cx="335741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ko-KR" sz="2800" b="1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SET DI ICONE COMPLETAMENTE MODIFICABILI</a:t>
            </a:r>
            <a:endParaRPr lang="en-US" altLang="ko-KR" sz="2800" b="1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2C06E7C-3FF5-4AB5-95D0-B865241EB956}"/>
              </a:ext>
            </a:extLst>
          </p:cNvPr>
          <p:cNvSpPr txBox="1"/>
          <p:nvPr/>
        </p:nvSpPr>
        <p:spPr>
          <a:xfrm>
            <a:off x="3355356" y="5413740"/>
            <a:ext cx="5325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>
                <a:solidFill>
                  <a:schemeClr val="bg1"/>
                </a:solidFill>
                <a:latin typeface="+mj-lt"/>
              </a:rPr>
              <a:t>a</a:t>
            </a:r>
          </a:p>
        </p:txBody>
      </p:sp>
      <p:grpSp>
        <p:nvGrpSpPr>
          <p:cNvPr id="12" name="Shape 267">
            <a:extLst>
              <a:ext uri="{FF2B5EF4-FFF2-40B4-BE49-F238E27FC236}">
                <a16:creationId xmlns:a16="http://schemas.microsoft.com/office/drawing/2014/main" id="{161510F9-DB20-4C6A-BE00-143084418967}"/>
              </a:ext>
            </a:extLst>
          </p:cNvPr>
          <p:cNvGrpSpPr/>
          <p:nvPr userDrawn="1"/>
        </p:nvGrpSpPr>
        <p:grpSpPr>
          <a:xfrm>
            <a:off x="5361661" y="1523373"/>
            <a:ext cx="347107" cy="438984"/>
            <a:chOff x="584925" y="238125"/>
            <a:chExt cx="415200" cy="525100"/>
          </a:xfrm>
          <a:solidFill>
            <a:schemeClr val="bg1">
              <a:lumMod val="50000"/>
            </a:schemeClr>
          </a:solidFill>
        </p:grpSpPr>
        <p:sp>
          <p:nvSpPr>
            <p:cNvPr id="13" name="Shape 268">
              <a:extLst>
                <a:ext uri="{FF2B5EF4-FFF2-40B4-BE49-F238E27FC236}">
                  <a16:creationId xmlns:a16="http://schemas.microsoft.com/office/drawing/2014/main" id="{B7933858-3BF4-4761-8C8A-AE49E2DBC77A}"/>
                </a:ext>
              </a:extLst>
            </p:cNvPr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269">
              <a:extLst>
                <a:ext uri="{FF2B5EF4-FFF2-40B4-BE49-F238E27FC236}">
                  <a16:creationId xmlns:a16="http://schemas.microsoft.com/office/drawing/2014/main" id="{537A5761-EF81-4D31-8C96-AECDB6089BF4}"/>
                </a:ext>
              </a:extLst>
            </p:cNvPr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270">
              <a:extLst>
                <a:ext uri="{FF2B5EF4-FFF2-40B4-BE49-F238E27FC236}">
                  <a16:creationId xmlns:a16="http://schemas.microsoft.com/office/drawing/2014/main" id="{0EB1F3A1-0EF5-4BB5-AE51-F6AA28B6FE77}"/>
                </a:ext>
              </a:extLst>
            </p:cNvPr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271">
              <a:extLst>
                <a:ext uri="{FF2B5EF4-FFF2-40B4-BE49-F238E27FC236}">
                  <a16:creationId xmlns:a16="http://schemas.microsoft.com/office/drawing/2014/main" id="{1541410F-1894-445B-A33D-CC126355E881}"/>
                </a:ext>
              </a:extLst>
            </p:cNvPr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272">
              <a:extLst>
                <a:ext uri="{FF2B5EF4-FFF2-40B4-BE49-F238E27FC236}">
                  <a16:creationId xmlns:a16="http://schemas.microsoft.com/office/drawing/2014/main" id="{40AA5FB8-5A86-4F82-9158-BE4628065612}"/>
                </a:ext>
              </a:extLst>
            </p:cNvPr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Shape 273">
              <a:extLst>
                <a:ext uri="{FF2B5EF4-FFF2-40B4-BE49-F238E27FC236}">
                  <a16:creationId xmlns:a16="http://schemas.microsoft.com/office/drawing/2014/main" id="{99151F04-B519-49E5-952C-73033273150D}"/>
                </a:ext>
              </a:extLst>
            </p:cNvPr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Shape 274">
            <a:extLst>
              <a:ext uri="{FF2B5EF4-FFF2-40B4-BE49-F238E27FC236}">
                <a16:creationId xmlns:a16="http://schemas.microsoft.com/office/drawing/2014/main" id="{00889C35-1111-4F50-8852-436D43A0D2BA}"/>
              </a:ext>
            </a:extLst>
          </p:cNvPr>
          <p:cNvGrpSpPr/>
          <p:nvPr userDrawn="1"/>
        </p:nvGrpSpPr>
        <p:grpSpPr>
          <a:xfrm>
            <a:off x="5912920" y="1587160"/>
            <a:ext cx="371623" cy="309362"/>
            <a:chOff x="1244325" y="314425"/>
            <a:chExt cx="444525" cy="370050"/>
          </a:xfrm>
          <a:solidFill>
            <a:schemeClr val="bg1">
              <a:lumMod val="50000"/>
            </a:schemeClr>
          </a:solidFill>
        </p:grpSpPr>
        <p:sp>
          <p:nvSpPr>
            <p:cNvPr id="20" name="Shape 275">
              <a:extLst>
                <a:ext uri="{FF2B5EF4-FFF2-40B4-BE49-F238E27FC236}">
                  <a16:creationId xmlns:a16="http://schemas.microsoft.com/office/drawing/2014/main" id="{38E9F56A-C730-43F5-856B-F262406C2D8F}"/>
                </a:ext>
              </a:extLst>
            </p:cNvPr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0" t="0" r="0" b="0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276">
              <a:extLst>
                <a:ext uri="{FF2B5EF4-FFF2-40B4-BE49-F238E27FC236}">
                  <a16:creationId xmlns:a16="http://schemas.microsoft.com/office/drawing/2014/main" id="{D0C3A838-5B20-4D8C-BB47-8C5F9B860C89}"/>
                </a:ext>
              </a:extLst>
            </p:cNvPr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0" t="0" r="0" b="0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Shape 277">
            <a:extLst>
              <a:ext uri="{FF2B5EF4-FFF2-40B4-BE49-F238E27FC236}">
                <a16:creationId xmlns:a16="http://schemas.microsoft.com/office/drawing/2014/main" id="{8357BA09-2857-41E2-B28E-A586776E21FE}"/>
              </a:ext>
            </a:extLst>
          </p:cNvPr>
          <p:cNvGrpSpPr/>
          <p:nvPr userDrawn="1"/>
        </p:nvGrpSpPr>
        <p:grpSpPr>
          <a:xfrm>
            <a:off x="6484618" y="1585634"/>
            <a:ext cx="355300" cy="312413"/>
            <a:chOff x="1928175" y="312600"/>
            <a:chExt cx="425000" cy="373700"/>
          </a:xfrm>
          <a:solidFill>
            <a:schemeClr val="bg1">
              <a:lumMod val="50000"/>
            </a:schemeClr>
          </a:solidFill>
        </p:grpSpPr>
        <p:sp>
          <p:nvSpPr>
            <p:cNvPr id="23" name="Shape 278">
              <a:extLst>
                <a:ext uri="{FF2B5EF4-FFF2-40B4-BE49-F238E27FC236}">
                  <a16:creationId xmlns:a16="http://schemas.microsoft.com/office/drawing/2014/main" id="{A47A9D93-070A-4A16-A901-33D8FFB56D39}"/>
                </a:ext>
              </a:extLst>
            </p:cNvPr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0" t="0" r="0" b="0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279">
              <a:extLst>
                <a:ext uri="{FF2B5EF4-FFF2-40B4-BE49-F238E27FC236}">
                  <a16:creationId xmlns:a16="http://schemas.microsoft.com/office/drawing/2014/main" id="{C6AAB7BA-B207-4528-B2F9-2F293E4220BE}"/>
                </a:ext>
              </a:extLst>
            </p:cNvPr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0" t="0" r="0" b="0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Shape 280">
            <a:extLst>
              <a:ext uri="{FF2B5EF4-FFF2-40B4-BE49-F238E27FC236}">
                <a16:creationId xmlns:a16="http://schemas.microsoft.com/office/drawing/2014/main" id="{2463E62E-B24A-4547-95DF-1B51406E152B}"/>
              </a:ext>
            </a:extLst>
          </p:cNvPr>
          <p:cNvSpPr/>
          <p:nvPr userDrawn="1"/>
        </p:nvSpPr>
        <p:spPr>
          <a:xfrm>
            <a:off x="7080395" y="1574420"/>
            <a:ext cx="290970" cy="334860"/>
          </a:xfrm>
          <a:custGeom>
            <a:avLst/>
            <a:gdLst/>
            <a:ahLst/>
            <a:cxnLst/>
            <a:rect l="0" t="0" r="0" b="0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Shape 281">
            <a:extLst>
              <a:ext uri="{FF2B5EF4-FFF2-40B4-BE49-F238E27FC236}">
                <a16:creationId xmlns:a16="http://schemas.microsoft.com/office/drawing/2014/main" id="{8D74B581-DE22-4D7D-9359-4DD9EB419B4E}"/>
              </a:ext>
            </a:extLst>
          </p:cNvPr>
          <p:cNvSpPr/>
          <p:nvPr userDrawn="1"/>
        </p:nvSpPr>
        <p:spPr>
          <a:xfrm>
            <a:off x="7663841" y="1575445"/>
            <a:ext cx="251176" cy="332812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Shape 282">
            <a:extLst>
              <a:ext uri="{FF2B5EF4-FFF2-40B4-BE49-F238E27FC236}">
                <a16:creationId xmlns:a16="http://schemas.microsoft.com/office/drawing/2014/main" id="{FCF7A907-03FF-4BFC-86D1-080684530DF1}"/>
              </a:ext>
            </a:extLst>
          </p:cNvPr>
          <p:cNvGrpSpPr/>
          <p:nvPr userDrawn="1"/>
        </p:nvGrpSpPr>
        <p:grpSpPr>
          <a:xfrm>
            <a:off x="8148656" y="1569311"/>
            <a:ext cx="408386" cy="345080"/>
            <a:chOff x="3918650" y="293075"/>
            <a:chExt cx="488500" cy="412775"/>
          </a:xfrm>
          <a:solidFill>
            <a:schemeClr val="bg1">
              <a:lumMod val="50000"/>
            </a:schemeClr>
          </a:solidFill>
        </p:grpSpPr>
        <p:sp>
          <p:nvSpPr>
            <p:cNvPr id="28" name="Shape 283">
              <a:extLst>
                <a:ext uri="{FF2B5EF4-FFF2-40B4-BE49-F238E27FC236}">
                  <a16:creationId xmlns:a16="http://schemas.microsoft.com/office/drawing/2014/main" id="{1C7879F2-E001-47B9-A3B5-788A7B5C960A}"/>
                </a:ext>
              </a:extLst>
            </p:cNvPr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0" t="0" r="0" b="0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Shape 284">
              <a:extLst>
                <a:ext uri="{FF2B5EF4-FFF2-40B4-BE49-F238E27FC236}">
                  <a16:creationId xmlns:a16="http://schemas.microsoft.com/office/drawing/2014/main" id="{9340D9EA-30D1-4E52-8661-0B29CCD14C72}"/>
                </a:ext>
              </a:extLst>
            </p:cNvPr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0" t="0" r="0" b="0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Shape 285">
              <a:extLst>
                <a:ext uri="{FF2B5EF4-FFF2-40B4-BE49-F238E27FC236}">
                  <a16:creationId xmlns:a16="http://schemas.microsoft.com/office/drawing/2014/main" id="{0E1C432D-EC94-4E50-93B0-B7FEB332C4EE}"/>
                </a:ext>
              </a:extLst>
            </p:cNvPr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0" t="0" r="0" b="0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Shape 286">
            <a:extLst>
              <a:ext uri="{FF2B5EF4-FFF2-40B4-BE49-F238E27FC236}">
                <a16:creationId xmlns:a16="http://schemas.microsoft.com/office/drawing/2014/main" id="{A15C6FC7-EC3B-4AEC-A6B3-20CEDA356D80}"/>
              </a:ext>
            </a:extLst>
          </p:cNvPr>
          <p:cNvGrpSpPr/>
          <p:nvPr userDrawn="1"/>
        </p:nvGrpSpPr>
        <p:grpSpPr>
          <a:xfrm>
            <a:off x="8748423" y="1543270"/>
            <a:ext cx="335905" cy="397142"/>
            <a:chOff x="4636075" y="261925"/>
            <a:chExt cx="401800" cy="475050"/>
          </a:xfrm>
          <a:solidFill>
            <a:schemeClr val="bg1">
              <a:lumMod val="50000"/>
            </a:schemeClr>
          </a:solidFill>
        </p:grpSpPr>
        <p:sp>
          <p:nvSpPr>
            <p:cNvPr id="32" name="Shape 287">
              <a:extLst>
                <a:ext uri="{FF2B5EF4-FFF2-40B4-BE49-F238E27FC236}">
                  <a16:creationId xmlns:a16="http://schemas.microsoft.com/office/drawing/2014/main" id="{3A5B7B8F-E1DA-4D8D-A7D2-EACD8CCA159A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288">
              <a:extLst>
                <a:ext uri="{FF2B5EF4-FFF2-40B4-BE49-F238E27FC236}">
                  <a16:creationId xmlns:a16="http://schemas.microsoft.com/office/drawing/2014/main" id="{3C284BFF-F172-4E1F-A2D1-6D9B98E6DBE5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Shape 289">
              <a:extLst>
                <a:ext uri="{FF2B5EF4-FFF2-40B4-BE49-F238E27FC236}">
                  <a16:creationId xmlns:a16="http://schemas.microsoft.com/office/drawing/2014/main" id="{839EBC5E-269E-4746-B8F8-019ECBE3903B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290">
              <a:extLst>
                <a:ext uri="{FF2B5EF4-FFF2-40B4-BE49-F238E27FC236}">
                  <a16:creationId xmlns:a16="http://schemas.microsoft.com/office/drawing/2014/main" id="{B5977835-3833-4804-B968-216A40FC8DC6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Shape 291">
            <a:extLst>
              <a:ext uri="{FF2B5EF4-FFF2-40B4-BE49-F238E27FC236}">
                <a16:creationId xmlns:a16="http://schemas.microsoft.com/office/drawing/2014/main" id="{9E575FA0-5490-45B2-B8AC-F0A45A941A0A}"/>
              </a:ext>
            </a:extLst>
          </p:cNvPr>
          <p:cNvSpPr/>
          <p:nvPr userDrawn="1"/>
        </p:nvSpPr>
        <p:spPr>
          <a:xfrm>
            <a:off x="9287624" y="1573898"/>
            <a:ext cx="384894" cy="335905"/>
          </a:xfrm>
          <a:custGeom>
            <a:avLst/>
            <a:gdLst/>
            <a:ahLst/>
            <a:cxnLst/>
            <a:rect l="0" t="0" r="0" b="0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Shape 292">
            <a:extLst>
              <a:ext uri="{FF2B5EF4-FFF2-40B4-BE49-F238E27FC236}">
                <a16:creationId xmlns:a16="http://schemas.microsoft.com/office/drawing/2014/main" id="{9512F31C-6CD2-4AD0-84FE-484CEA1FFEDF}"/>
              </a:ext>
            </a:extLst>
          </p:cNvPr>
          <p:cNvGrpSpPr/>
          <p:nvPr userDrawn="1"/>
        </p:nvGrpSpPr>
        <p:grpSpPr>
          <a:xfrm>
            <a:off x="9874975" y="1576459"/>
            <a:ext cx="336908" cy="330262"/>
            <a:chOff x="5983625" y="301625"/>
            <a:chExt cx="403000" cy="395050"/>
          </a:xfrm>
          <a:solidFill>
            <a:schemeClr val="bg1">
              <a:lumMod val="50000"/>
            </a:schemeClr>
          </a:solidFill>
        </p:grpSpPr>
        <p:sp>
          <p:nvSpPr>
            <p:cNvPr id="38" name="Shape 293">
              <a:extLst>
                <a:ext uri="{FF2B5EF4-FFF2-40B4-BE49-F238E27FC236}">
                  <a16:creationId xmlns:a16="http://schemas.microsoft.com/office/drawing/2014/main" id="{2A52AF45-C2E3-4E6F-A3DD-2A2C8E3A8B1B}"/>
                </a:ext>
              </a:extLst>
            </p:cNvPr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0" t="0" r="0" b="0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Shape 294">
              <a:extLst>
                <a:ext uri="{FF2B5EF4-FFF2-40B4-BE49-F238E27FC236}">
                  <a16:creationId xmlns:a16="http://schemas.microsoft.com/office/drawing/2014/main" id="{48BF282D-02F6-453F-813C-5089C9B68257}"/>
                </a:ext>
              </a:extLst>
            </p:cNvPr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0" t="0" r="0" b="0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Shape 295">
              <a:extLst>
                <a:ext uri="{FF2B5EF4-FFF2-40B4-BE49-F238E27FC236}">
                  <a16:creationId xmlns:a16="http://schemas.microsoft.com/office/drawing/2014/main" id="{DD9A825E-3ECC-4AD7-BA00-C85392DE8FC8}"/>
                </a:ext>
              </a:extLst>
            </p:cNvPr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296">
              <a:extLst>
                <a:ext uri="{FF2B5EF4-FFF2-40B4-BE49-F238E27FC236}">
                  <a16:creationId xmlns:a16="http://schemas.microsoft.com/office/drawing/2014/main" id="{BB184729-171F-415B-BAA2-42B31BE609DB}"/>
                </a:ext>
              </a:extLst>
            </p:cNvPr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297">
              <a:extLst>
                <a:ext uri="{FF2B5EF4-FFF2-40B4-BE49-F238E27FC236}">
                  <a16:creationId xmlns:a16="http://schemas.microsoft.com/office/drawing/2014/main" id="{901C4A7F-3361-4013-9E3D-0B62000F1598}"/>
                </a:ext>
              </a:extLst>
            </p:cNvPr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Shape 298">
              <a:extLst>
                <a:ext uri="{FF2B5EF4-FFF2-40B4-BE49-F238E27FC236}">
                  <a16:creationId xmlns:a16="http://schemas.microsoft.com/office/drawing/2014/main" id="{ABCC3953-AD72-4885-8094-3639EDAAE150}"/>
                </a:ext>
              </a:extLst>
            </p:cNvPr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299">
              <a:extLst>
                <a:ext uri="{FF2B5EF4-FFF2-40B4-BE49-F238E27FC236}">
                  <a16:creationId xmlns:a16="http://schemas.microsoft.com/office/drawing/2014/main" id="{CACA9FF3-8BC3-4B65-B6F1-EB7BA22CD2CA}"/>
                </a:ext>
              </a:extLst>
            </p:cNvPr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300">
              <a:extLst>
                <a:ext uri="{FF2B5EF4-FFF2-40B4-BE49-F238E27FC236}">
                  <a16:creationId xmlns:a16="http://schemas.microsoft.com/office/drawing/2014/main" id="{7D6AC49D-7C83-43D5-9FD5-B97EF30D094B}"/>
                </a:ext>
              </a:extLst>
            </p:cNvPr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Shape 301">
              <a:extLst>
                <a:ext uri="{FF2B5EF4-FFF2-40B4-BE49-F238E27FC236}">
                  <a16:creationId xmlns:a16="http://schemas.microsoft.com/office/drawing/2014/main" id="{2B827037-1F4B-4D1A-8DF1-8ABB60FDE397}"/>
                </a:ext>
              </a:extLst>
            </p:cNvPr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Shape 302">
              <a:extLst>
                <a:ext uri="{FF2B5EF4-FFF2-40B4-BE49-F238E27FC236}">
                  <a16:creationId xmlns:a16="http://schemas.microsoft.com/office/drawing/2014/main" id="{379D7525-DBCF-41AE-BE61-0CF2DD96A30D}"/>
                </a:ext>
              </a:extLst>
            </p:cNvPr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Shape 303">
              <a:extLst>
                <a:ext uri="{FF2B5EF4-FFF2-40B4-BE49-F238E27FC236}">
                  <a16:creationId xmlns:a16="http://schemas.microsoft.com/office/drawing/2014/main" id="{2EF13D50-E42E-40BC-8AD9-E2232DA39D35}"/>
                </a:ext>
              </a:extLst>
            </p:cNvPr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Shape 304">
              <a:extLst>
                <a:ext uri="{FF2B5EF4-FFF2-40B4-BE49-F238E27FC236}">
                  <a16:creationId xmlns:a16="http://schemas.microsoft.com/office/drawing/2014/main" id="{16FC422F-F1EE-4D74-9FCF-85013D772D41}"/>
                </a:ext>
              </a:extLst>
            </p:cNvPr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0" t="0" r="0" b="0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Shape 305">
              <a:extLst>
                <a:ext uri="{FF2B5EF4-FFF2-40B4-BE49-F238E27FC236}">
                  <a16:creationId xmlns:a16="http://schemas.microsoft.com/office/drawing/2014/main" id="{27AF9B8D-5438-4FDB-80DD-D237FDFE481B}"/>
                </a:ext>
              </a:extLst>
            </p:cNvPr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0" t="0" r="0" b="0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Shape 306">
              <a:extLst>
                <a:ext uri="{FF2B5EF4-FFF2-40B4-BE49-F238E27FC236}">
                  <a16:creationId xmlns:a16="http://schemas.microsoft.com/office/drawing/2014/main" id="{ED13C1BE-CE0B-47BF-93CA-0E6AA3CE0344}"/>
                </a:ext>
              </a:extLst>
            </p:cNvPr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Shape 307">
              <a:extLst>
                <a:ext uri="{FF2B5EF4-FFF2-40B4-BE49-F238E27FC236}">
                  <a16:creationId xmlns:a16="http://schemas.microsoft.com/office/drawing/2014/main" id="{E3DA5542-1ED5-4F1A-9FD9-A050F9A530BE}"/>
                </a:ext>
              </a:extLst>
            </p:cNvPr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Shape 308">
              <a:extLst>
                <a:ext uri="{FF2B5EF4-FFF2-40B4-BE49-F238E27FC236}">
                  <a16:creationId xmlns:a16="http://schemas.microsoft.com/office/drawing/2014/main" id="{211E5CFF-36F7-417E-B476-B5FD6D25B409}"/>
                </a:ext>
              </a:extLst>
            </p:cNvPr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Shape 309">
              <a:extLst>
                <a:ext uri="{FF2B5EF4-FFF2-40B4-BE49-F238E27FC236}">
                  <a16:creationId xmlns:a16="http://schemas.microsoft.com/office/drawing/2014/main" id="{6FA410FF-00EA-4C03-84FA-ECD34FF90040}"/>
                </a:ext>
              </a:extLst>
            </p:cNvPr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Shape 310">
              <a:extLst>
                <a:ext uri="{FF2B5EF4-FFF2-40B4-BE49-F238E27FC236}">
                  <a16:creationId xmlns:a16="http://schemas.microsoft.com/office/drawing/2014/main" id="{237B95A8-2311-4F1C-80E9-689353C52732}"/>
                </a:ext>
              </a:extLst>
            </p:cNvPr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Shape 311">
              <a:extLst>
                <a:ext uri="{FF2B5EF4-FFF2-40B4-BE49-F238E27FC236}">
                  <a16:creationId xmlns:a16="http://schemas.microsoft.com/office/drawing/2014/main" id="{EC26D468-F8CF-480F-B66B-94E5387C7D87}"/>
                </a:ext>
              </a:extLst>
            </p:cNvPr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Shape 312">
              <a:extLst>
                <a:ext uri="{FF2B5EF4-FFF2-40B4-BE49-F238E27FC236}">
                  <a16:creationId xmlns:a16="http://schemas.microsoft.com/office/drawing/2014/main" id="{7D810757-E2BF-48B2-B526-42C152DD4DEC}"/>
                </a:ext>
              </a:extLst>
            </p:cNvPr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Shape 313">
            <a:extLst>
              <a:ext uri="{FF2B5EF4-FFF2-40B4-BE49-F238E27FC236}">
                <a16:creationId xmlns:a16="http://schemas.microsoft.com/office/drawing/2014/main" id="{7F375253-83D5-4831-B9BA-97A270A16BD2}"/>
              </a:ext>
            </a:extLst>
          </p:cNvPr>
          <p:cNvGrpSpPr/>
          <p:nvPr userDrawn="1"/>
        </p:nvGrpSpPr>
        <p:grpSpPr>
          <a:xfrm>
            <a:off x="10441051" y="1573888"/>
            <a:ext cx="331808" cy="331307"/>
            <a:chOff x="6660750" y="298550"/>
            <a:chExt cx="396900" cy="396300"/>
          </a:xfrm>
          <a:solidFill>
            <a:schemeClr val="bg1">
              <a:lumMod val="50000"/>
            </a:schemeClr>
          </a:solidFill>
        </p:grpSpPr>
        <p:sp>
          <p:nvSpPr>
            <p:cNvPr id="59" name="Shape 314">
              <a:extLst>
                <a:ext uri="{FF2B5EF4-FFF2-40B4-BE49-F238E27FC236}">
                  <a16:creationId xmlns:a16="http://schemas.microsoft.com/office/drawing/2014/main" id="{02503F3A-E23F-4531-AC0B-78887AA6D48F}"/>
                </a:ext>
              </a:extLst>
            </p:cNvPr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0" t="0" r="0" b="0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Shape 315">
              <a:extLst>
                <a:ext uri="{FF2B5EF4-FFF2-40B4-BE49-F238E27FC236}">
                  <a16:creationId xmlns:a16="http://schemas.microsoft.com/office/drawing/2014/main" id="{7403AD7B-98E6-43FB-827A-3128CD47AC80}"/>
                </a:ext>
              </a:extLst>
            </p:cNvPr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0" t="0" r="0" b="0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Shape 316">
            <a:extLst>
              <a:ext uri="{FF2B5EF4-FFF2-40B4-BE49-F238E27FC236}">
                <a16:creationId xmlns:a16="http://schemas.microsoft.com/office/drawing/2014/main" id="{408B4FDB-BB45-4D20-A08D-5B3CF830090E}"/>
              </a:ext>
            </a:extLst>
          </p:cNvPr>
          <p:cNvGrpSpPr/>
          <p:nvPr userDrawn="1"/>
        </p:nvGrpSpPr>
        <p:grpSpPr>
          <a:xfrm>
            <a:off x="5361661" y="2095573"/>
            <a:ext cx="347107" cy="420111"/>
            <a:chOff x="584925" y="922575"/>
            <a:chExt cx="415200" cy="502525"/>
          </a:xfrm>
          <a:solidFill>
            <a:schemeClr val="bg1">
              <a:lumMod val="50000"/>
            </a:schemeClr>
          </a:solidFill>
        </p:grpSpPr>
        <p:sp>
          <p:nvSpPr>
            <p:cNvPr id="62" name="Shape 317">
              <a:extLst>
                <a:ext uri="{FF2B5EF4-FFF2-40B4-BE49-F238E27FC236}">
                  <a16:creationId xmlns:a16="http://schemas.microsoft.com/office/drawing/2014/main" id="{848F4951-0674-480F-947C-C432F8B29236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Shape 318">
              <a:extLst>
                <a:ext uri="{FF2B5EF4-FFF2-40B4-BE49-F238E27FC236}">
                  <a16:creationId xmlns:a16="http://schemas.microsoft.com/office/drawing/2014/main" id="{0A2DAB49-F151-49D9-9CE6-A85CFF1DAE73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Shape 319">
              <a:extLst>
                <a:ext uri="{FF2B5EF4-FFF2-40B4-BE49-F238E27FC236}">
                  <a16:creationId xmlns:a16="http://schemas.microsoft.com/office/drawing/2014/main" id="{3FD6DE65-0EB7-4AFE-873E-F52F6F6B2A3D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Shape 320">
            <a:extLst>
              <a:ext uri="{FF2B5EF4-FFF2-40B4-BE49-F238E27FC236}">
                <a16:creationId xmlns:a16="http://schemas.microsoft.com/office/drawing/2014/main" id="{4DE5687D-CE30-47CA-BD72-AFD94CA0FAB4}"/>
              </a:ext>
            </a:extLst>
          </p:cNvPr>
          <p:cNvGrpSpPr/>
          <p:nvPr userDrawn="1"/>
        </p:nvGrpSpPr>
        <p:grpSpPr>
          <a:xfrm>
            <a:off x="5914968" y="2085876"/>
            <a:ext cx="367547" cy="437980"/>
            <a:chOff x="1246775" y="910975"/>
            <a:chExt cx="439650" cy="523900"/>
          </a:xfrm>
          <a:solidFill>
            <a:schemeClr val="bg1">
              <a:lumMod val="50000"/>
            </a:schemeClr>
          </a:solidFill>
        </p:grpSpPr>
        <p:sp>
          <p:nvSpPr>
            <p:cNvPr id="66" name="Shape 321">
              <a:extLst>
                <a:ext uri="{FF2B5EF4-FFF2-40B4-BE49-F238E27FC236}">
                  <a16:creationId xmlns:a16="http://schemas.microsoft.com/office/drawing/2014/main" id="{650DE9F4-9D80-4561-829D-3F89E6A730A5}"/>
                </a:ext>
              </a:extLst>
            </p:cNvPr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Shape 322">
              <a:extLst>
                <a:ext uri="{FF2B5EF4-FFF2-40B4-BE49-F238E27FC236}">
                  <a16:creationId xmlns:a16="http://schemas.microsoft.com/office/drawing/2014/main" id="{409E3903-1A46-46BE-9BCC-3BCE88BC74D2}"/>
                </a:ext>
              </a:extLst>
            </p:cNvPr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0" t="0" r="0" b="0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Shape 323">
              <a:extLst>
                <a:ext uri="{FF2B5EF4-FFF2-40B4-BE49-F238E27FC236}">
                  <a16:creationId xmlns:a16="http://schemas.microsoft.com/office/drawing/2014/main" id="{7EC13DF4-38E1-465D-8686-C65E36A4B1A8}"/>
                </a:ext>
              </a:extLst>
            </p:cNvPr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0" t="0" r="0" b="0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Shape 324">
            <a:extLst>
              <a:ext uri="{FF2B5EF4-FFF2-40B4-BE49-F238E27FC236}">
                <a16:creationId xmlns:a16="http://schemas.microsoft.com/office/drawing/2014/main" id="{417E100D-DBBD-4BC2-874F-713D68DCCDDF}"/>
              </a:ext>
            </a:extLst>
          </p:cNvPr>
          <p:cNvGrpSpPr/>
          <p:nvPr userDrawn="1"/>
        </p:nvGrpSpPr>
        <p:grpSpPr>
          <a:xfrm>
            <a:off x="6483093" y="2156309"/>
            <a:ext cx="358351" cy="298118"/>
            <a:chOff x="1926350" y="995225"/>
            <a:chExt cx="428650" cy="356600"/>
          </a:xfrm>
          <a:solidFill>
            <a:schemeClr val="bg1">
              <a:lumMod val="50000"/>
            </a:schemeClr>
          </a:solidFill>
        </p:grpSpPr>
        <p:sp>
          <p:nvSpPr>
            <p:cNvPr id="70" name="Shape 325">
              <a:extLst>
                <a:ext uri="{FF2B5EF4-FFF2-40B4-BE49-F238E27FC236}">
                  <a16:creationId xmlns:a16="http://schemas.microsoft.com/office/drawing/2014/main" id="{11F0C9CD-1202-4A6D-95C6-CD51568F8569}"/>
                </a:ext>
              </a:extLst>
            </p:cNvPr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Shape 326">
              <a:extLst>
                <a:ext uri="{FF2B5EF4-FFF2-40B4-BE49-F238E27FC236}">
                  <a16:creationId xmlns:a16="http://schemas.microsoft.com/office/drawing/2014/main" id="{CBB3B97C-5CA6-47DA-96DA-1872A1814889}"/>
                </a:ext>
              </a:extLst>
            </p:cNvPr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Shape 327">
              <a:extLst>
                <a:ext uri="{FF2B5EF4-FFF2-40B4-BE49-F238E27FC236}">
                  <a16:creationId xmlns:a16="http://schemas.microsoft.com/office/drawing/2014/main" id="{2412C8EA-8A12-4C24-AFF5-85B8183569B1}"/>
                </a:ext>
              </a:extLst>
            </p:cNvPr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Shape 328">
              <a:extLst>
                <a:ext uri="{FF2B5EF4-FFF2-40B4-BE49-F238E27FC236}">
                  <a16:creationId xmlns:a16="http://schemas.microsoft.com/office/drawing/2014/main" id="{D811772F-65EF-4693-8E09-B8CF8F683668}"/>
                </a:ext>
              </a:extLst>
            </p:cNvPr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Shape 329">
            <a:extLst>
              <a:ext uri="{FF2B5EF4-FFF2-40B4-BE49-F238E27FC236}">
                <a16:creationId xmlns:a16="http://schemas.microsoft.com/office/drawing/2014/main" id="{67592105-85CE-4821-B707-FEC173239A81}"/>
              </a:ext>
            </a:extLst>
          </p:cNvPr>
          <p:cNvSpPr/>
          <p:nvPr userDrawn="1"/>
        </p:nvSpPr>
        <p:spPr>
          <a:xfrm>
            <a:off x="7050778" y="2131323"/>
            <a:ext cx="350200" cy="348152"/>
          </a:xfrm>
          <a:custGeom>
            <a:avLst/>
            <a:gdLst/>
            <a:ahLst/>
            <a:cxnLst/>
            <a:rect l="0" t="0" r="0" b="0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Shape 330">
            <a:extLst>
              <a:ext uri="{FF2B5EF4-FFF2-40B4-BE49-F238E27FC236}">
                <a16:creationId xmlns:a16="http://schemas.microsoft.com/office/drawing/2014/main" id="{AF0D85A9-0991-4550-91CA-21D85CE902C7}"/>
              </a:ext>
            </a:extLst>
          </p:cNvPr>
          <p:cNvSpPr/>
          <p:nvPr userDrawn="1"/>
        </p:nvSpPr>
        <p:spPr>
          <a:xfrm>
            <a:off x="7614849" y="2148691"/>
            <a:ext cx="349155" cy="313437"/>
          </a:xfrm>
          <a:custGeom>
            <a:avLst/>
            <a:gdLst/>
            <a:ahLst/>
            <a:cxnLst/>
            <a:rect l="0" t="0" r="0" b="0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331">
            <a:extLst>
              <a:ext uri="{FF2B5EF4-FFF2-40B4-BE49-F238E27FC236}">
                <a16:creationId xmlns:a16="http://schemas.microsoft.com/office/drawing/2014/main" id="{7450BCF5-72CC-4356-A646-862B73ACE935}"/>
              </a:ext>
            </a:extLst>
          </p:cNvPr>
          <p:cNvSpPr/>
          <p:nvPr userDrawn="1"/>
        </p:nvSpPr>
        <p:spPr>
          <a:xfrm>
            <a:off x="8183497" y="2151241"/>
            <a:ext cx="338956" cy="308317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Shape 332">
            <a:extLst>
              <a:ext uri="{FF2B5EF4-FFF2-40B4-BE49-F238E27FC236}">
                <a16:creationId xmlns:a16="http://schemas.microsoft.com/office/drawing/2014/main" id="{6E7BF1B7-90F4-44D5-A1A4-FBAE2A466E3E}"/>
              </a:ext>
            </a:extLst>
          </p:cNvPr>
          <p:cNvSpPr/>
          <p:nvPr userDrawn="1"/>
        </p:nvSpPr>
        <p:spPr>
          <a:xfrm>
            <a:off x="8758269" y="2154293"/>
            <a:ext cx="316510" cy="30221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Shape 333">
            <a:extLst>
              <a:ext uri="{FF2B5EF4-FFF2-40B4-BE49-F238E27FC236}">
                <a16:creationId xmlns:a16="http://schemas.microsoft.com/office/drawing/2014/main" id="{20A18867-EE15-4C98-B6A8-C76283F9D7C6}"/>
              </a:ext>
            </a:extLst>
          </p:cNvPr>
          <p:cNvGrpSpPr/>
          <p:nvPr userDrawn="1"/>
        </p:nvGrpSpPr>
        <p:grpSpPr>
          <a:xfrm>
            <a:off x="9305324" y="2133862"/>
            <a:ext cx="349155" cy="349657"/>
            <a:chOff x="5302225" y="968375"/>
            <a:chExt cx="417650" cy="418250"/>
          </a:xfrm>
          <a:solidFill>
            <a:schemeClr val="bg1">
              <a:lumMod val="50000"/>
            </a:schemeClr>
          </a:solidFill>
        </p:grpSpPr>
        <p:sp>
          <p:nvSpPr>
            <p:cNvPr id="79" name="Shape 334">
              <a:extLst>
                <a:ext uri="{FF2B5EF4-FFF2-40B4-BE49-F238E27FC236}">
                  <a16:creationId xmlns:a16="http://schemas.microsoft.com/office/drawing/2014/main" id="{2CFC019A-B9DB-48F3-8D6E-DAB6D0A4D679}"/>
                </a:ext>
              </a:extLst>
            </p:cNvPr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0" t="0" r="0" b="0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Shape 335">
              <a:extLst>
                <a:ext uri="{FF2B5EF4-FFF2-40B4-BE49-F238E27FC236}">
                  <a16:creationId xmlns:a16="http://schemas.microsoft.com/office/drawing/2014/main" id="{03A2518A-737F-492A-9264-A7EE470A0835}"/>
                </a:ext>
              </a:extLst>
            </p:cNvPr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0" t="0" r="0" b="0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Shape 336">
            <a:extLst>
              <a:ext uri="{FF2B5EF4-FFF2-40B4-BE49-F238E27FC236}">
                <a16:creationId xmlns:a16="http://schemas.microsoft.com/office/drawing/2014/main" id="{5395B72F-6DA0-4AAE-B1A3-0614C1CA3DAF}"/>
              </a:ext>
            </a:extLst>
          </p:cNvPr>
          <p:cNvGrpSpPr/>
          <p:nvPr userDrawn="1"/>
        </p:nvGrpSpPr>
        <p:grpSpPr>
          <a:xfrm>
            <a:off x="9826988" y="2094549"/>
            <a:ext cx="432881" cy="421637"/>
            <a:chOff x="5926225" y="921350"/>
            <a:chExt cx="517800" cy="504350"/>
          </a:xfrm>
          <a:solidFill>
            <a:schemeClr val="bg1">
              <a:lumMod val="50000"/>
            </a:schemeClr>
          </a:solidFill>
        </p:grpSpPr>
        <p:sp>
          <p:nvSpPr>
            <p:cNvPr id="82" name="Shape 337">
              <a:extLst>
                <a:ext uri="{FF2B5EF4-FFF2-40B4-BE49-F238E27FC236}">
                  <a16:creationId xmlns:a16="http://schemas.microsoft.com/office/drawing/2014/main" id="{D4A458A7-748C-4129-92EF-299F98D128FD}"/>
                </a:ext>
              </a:extLst>
            </p:cNvPr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338">
              <a:extLst>
                <a:ext uri="{FF2B5EF4-FFF2-40B4-BE49-F238E27FC236}">
                  <a16:creationId xmlns:a16="http://schemas.microsoft.com/office/drawing/2014/main" id="{2C4D0C12-6296-480F-8A32-0E63AE2E55C0}"/>
                </a:ext>
              </a:extLst>
            </p:cNvPr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Shape 339">
            <a:extLst>
              <a:ext uri="{FF2B5EF4-FFF2-40B4-BE49-F238E27FC236}">
                <a16:creationId xmlns:a16="http://schemas.microsoft.com/office/drawing/2014/main" id="{4A451CFA-A939-4C42-84CB-018B8595D050}"/>
              </a:ext>
            </a:extLst>
          </p:cNvPr>
          <p:cNvGrpSpPr/>
          <p:nvPr userDrawn="1"/>
        </p:nvGrpSpPr>
        <p:grpSpPr>
          <a:xfrm>
            <a:off x="10404811" y="2102721"/>
            <a:ext cx="404290" cy="405314"/>
            <a:chOff x="6617400" y="931125"/>
            <a:chExt cx="483600" cy="484825"/>
          </a:xfrm>
          <a:solidFill>
            <a:schemeClr val="bg1">
              <a:lumMod val="50000"/>
            </a:schemeClr>
          </a:solidFill>
        </p:grpSpPr>
        <p:sp>
          <p:nvSpPr>
            <p:cNvPr id="85" name="Shape 340">
              <a:extLst>
                <a:ext uri="{FF2B5EF4-FFF2-40B4-BE49-F238E27FC236}">
                  <a16:creationId xmlns:a16="http://schemas.microsoft.com/office/drawing/2014/main" id="{057DA9F9-AC62-4272-A032-A32D113049AB}"/>
                </a:ext>
              </a:extLst>
            </p:cNvPr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0" t="0" r="0" b="0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Shape 341">
              <a:extLst>
                <a:ext uri="{FF2B5EF4-FFF2-40B4-BE49-F238E27FC236}">
                  <a16:creationId xmlns:a16="http://schemas.microsoft.com/office/drawing/2014/main" id="{1019641A-E162-4967-9B41-9F6EEC52EBC7}"/>
                </a:ext>
              </a:extLst>
            </p:cNvPr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0" t="0" r="0" b="0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Shape 342">
            <a:extLst>
              <a:ext uri="{FF2B5EF4-FFF2-40B4-BE49-F238E27FC236}">
                <a16:creationId xmlns:a16="http://schemas.microsoft.com/office/drawing/2014/main" id="{C257C96E-5AB6-4E96-98BE-2B649E658242}"/>
              </a:ext>
            </a:extLst>
          </p:cNvPr>
          <p:cNvGrpSpPr/>
          <p:nvPr userDrawn="1"/>
        </p:nvGrpSpPr>
        <p:grpSpPr>
          <a:xfrm>
            <a:off x="5340218" y="2732083"/>
            <a:ext cx="389994" cy="273623"/>
            <a:chOff x="559275" y="1683950"/>
            <a:chExt cx="466500" cy="327300"/>
          </a:xfrm>
          <a:solidFill>
            <a:schemeClr val="bg1">
              <a:lumMod val="50000"/>
            </a:schemeClr>
          </a:solidFill>
        </p:grpSpPr>
        <p:sp>
          <p:nvSpPr>
            <p:cNvPr id="88" name="Shape 343">
              <a:extLst>
                <a:ext uri="{FF2B5EF4-FFF2-40B4-BE49-F238E27FC236}">
                  <a16:creationId xmlns:a16="http://schemas.microsoft.com/office/drawing/2014/main" id="{B673D918-4EC2-42A2-B3BF-33EF98BE2C1D}"/>
                </a:ext>
              </a:extLst>
            </p:cNvPr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0" t="0" r="0" b="0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Shape 344">
              <a:extLst>
                <a:ext uri="{FF2B5EF4-FFF2-40B4-BE49-F238E27FC236}">
                  <a16:creationId xmlns:a16="http://schemas.microsoft.com/office/drawing/2014/main" id="{A7362E7D-6ADC-4805-86D2-1FC4522E4BF9}"/>
                </a:ext>
              </a:extLst>
            </p:cNvPr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0" t="0" r="0" b="0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Shape 345">
            <a:extLst>
              <a:ext uri="{FF2B5EF4-FFF2-40B4-BE49-F238E27FC236}">
                <a16:creationId xmlns:a16="http://schemas.microsoft.com/office/drawing/2014/main" id="{FCC055FE-DD66-4812-A589-A065C8259168}"/>
              </a:ext>
            </a:extLst>
          </p:cNvPr>
          <p:cNvGrpSpPr/>
          <p:nvPr userDrawn="1"/>
        </p:nvGrpSpPr>
        <p:grpSpPr>
          <a:xfrm>
            <a:off x="5903745" y="2677993"/>
            <a:ext cx="389994" cy="381822"/>
            <a:chOff x="1233350" y="1619250"/>
            <a:chExt cx="466500" cy="456725"/>
          </a:xfrm>
          <a:solidFill>
            <a:schemeClr val="bg1">
              <a:lumMod val="50000"/>
            </a:schemeClr>
          </a:solidFill>
        </p:grpSpPr>
        <p:sp>
          <p:nvSpPr>
            <p:cNvPr id="91" name="Shape 346">
              <a:extLst>
                <a:ext uri="{FF2B5EF4-FFF2-40B4-BE49-F238E27FC236}">
                  <a16:creationId xmlns:a16="http://schemas.microsoft.com/office/drawing/2014/main" id="{6599F034-19BB-43E7-BA20-106385805E4D}"/>
                </a:ext>
              </a:extLst>
            </p:cNvPr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0" t="0" r="0" b="0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Shape 347">
              <a:extLst>
                <a:ext uri="{FF2B5EF4-FFF2-40B4-BE49-F238E27FC236}">
                  <a16:creationId xmlns:a16="http://schemas.microsoft.com/office/drawing/2014/main" id="{70971799-E481-4EB3-9D34-743D561243A1}"/>
                </a:ext>
              </a:extLst>
            </p:cNvPr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Shape 348">
              <a:extLst>
                <a:ext uri="{FF2B5EF4-FFF2-40B4-BE49-F238E27FC236}">
                  <a16:creationId xmlns:a16="http://schemas.microsoft.com/office/drawing/2014/main" id="{80DAF3D5-1904-4EDA-A38B-D69FA4BA70C2}"/>
                </a:ext>
              </a:extLst>
            </p:cNvPr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Shape 349">
              <a:extLst>
                <a:ext uri="{FF2B5EF4-FFF2-40B4-BE49-F238E27FC236}">
                  <a16:creationId xmlns:a16="http://schemas.microsoft.com/office/drawing/2014/main" id="{B0B4DFEE-5D5D-4EC3-A89C-12DCC92C622B}"/>
                </a:ext>
              </a:extLst>
            </p:cNvPr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0" t="0" r="0" b="0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Shape 350">
            <a:extLst>
              <a:ext uri="{FF2B5EF4-FFF2-40B4-BE49-F238E27FC236}">
                <a16:creationId xmlns:a16="http://schemas.microsoft.com/office/drawing/2014/main" id="{15A0D0EC-CF3B-4E90-BC33-6C8089538BF3}"/>
              </a:ext>
            </a:extLst>
          </p:cNvPr>
          <p:cNvGrpSpPr/>
          <p:nvPr userDrawn="1"/>
        </p:nvGrpSpPr>
        <p:grpSpPr>
          <a:xfrm>
            <a:off x="6479519" y="2686144"/>
            <a:ext cx="365499" cy="365499"/>
            <a:chOff x="1922075" y="1629000"/>
            <a:chExt cx="437200" cy="437200"/>
          </a:xfrm>
          <a:solidFill>
            <a:schemeClr val="bg1">
              <a:lumMod val="50000"/>
            </a:schemeClr>
          </a:solidFill>
        </p:grpSpPr>
        <p:sp>
          <p:nvSpPr>
            <p:cNvPr id="96" name="Shape 351">
              <a:extLst>
                <a:ext uri="{FF2B5EF4-FFF2-40B4-BE49-F238E27FC236}">
                  <a16:creationId xmlns:a16="http://schemas.microsoft.com/office/drawing/2014/main" id="{F798566D-1B5E-405A-8194-4C53E35A1DA6}"/>
                </a:ext>
              </a:extLst>
            </p:cNvPr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Shape 352">
              <a:extLst>
                <a:ext uri="{FF2B5EF4-FFF2-40B4-BE49-F238E27FC236}">
                  <a16:creationId xmlns:a16="http://schemas.microsoft.com/office/drawing/2014/main" id="{298E0393-715C-43B5-8921-54AEB88E95EF}"/>
                </a:ext>
              </a:extLst>
            </p:cNvPr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Shape 353">
            <a:extLst>
              <a:ext uri="{FF2B5EF4-FFF2-40B4-BE49-F238E27FC236}">
                <a16:creationId xmlns:a16="http://schemas.microsoft.com/office/drawing/2014/main" id="{23B2C891-9B3B-4972-8738-962918B69D9C}"/>
              </a:ext>
            </a:extLst>
          </p:cNvPr>
          <p:cNvGrpSpPr/>
          <p:nvPr userDrawn="1"/>
        </p:nvGrpSpPr>
        <p:grpSpPr>
          <a:xfrm>
            <a:off x="7041520" y="2684619"/>
            <a:ext cx="368551" cy="368551"/>
            <a:chOff x="2594325" y="1627175"/>
            <a:chExt cx="440850" cy="440850"/>
          </a:xfrm>
          <a:solidFill>
            <a:schemeClr val="bg1">
              <a:lumMod val="50000"/>
            </a:schemeClr>
          </a:solidFill>
        </p:grpSpPr>
        <p:sp>
          <p:nvSpPr>
            <p:cNvPr id="99" name="Shape 354">
              <a:extLst>
                <a:ext uri="{FF2B5EF4-FFF2-40B4-BE49-F238E27FC236}">
                  <a16:creationId xmlns:a16="http://schemas.microsoft.com/office/drawing/2014/main" id="{97333069-ECE1-4C0A-A9FE-B0E8A553D655}"/>
                </a:ext>
              </a:extLst>
            </p:cNvPr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Shape 355">
              <a:extLst>
                <a:ext uri="{FF2B5EF4-FFF2-40B4-BE49-F238E27FC236}">
                  <a16:creationId xmlns:a16="http://schemas.microsoft.com/office/drawing/2014/main" id="{20F55541-4460-448E-88BF-53F500239F1E}"/>
                </a:ext>
              </a:extLst>
            </p:cNvPr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Shape 356">
              <a:extLst>
                <a:ext uri="{FF2B5EF4-FFF2-40B4-BE49-F238E27FC236}">
                  <a16:creationId xmlns:a16="http://schemas.microsoft.com/office/drawing/2014/main" id="{FF8CE2B1-1068-46E6-B161-EDC0E73482B7}"/>
                </a:ext>
              </a:extLst>
            </p:cNvPr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0" t="0" r="0" b="0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Shape 357">
            <a:extLst>
              <a:ext uri="{FF2B5EF4-FFF2-40B4-BE49-F238E27FC236}">
                <a16:creationId xmlns:a16="http://schemas.microsoft.com/office/drawing/2014/main" id="{3F2C7C83-6CE1-48D9-BA6A-4E1EE62B47F7}"/>
              </a:ext>
            </a:extLst>
          </p:cNvPr>
          <p:cNvSpPr/>
          <p:nvPr userDrawn="1"/>
        </p:nvSpPr>
        <p:spPr>
          <a:xfrm>
            <a:off x="7621475" y="2701016"/>
            <a:ext cx="335905" cy="335884"/>
          </a:xfrm>
          <a:custGeom>
            <a:avLst/>
            <a:gdLst/>
            <a:ahLst/>
            <a:cxnLst/>
            <a:rect l="0" t="0" r="0" b="0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Shape 358">
            <a:extLst>
              <a:ext uri="{FF2B5EF4-FFF2-40B4-BE49-F238E27FC236}">
                <a16:creationId xmlns:a16="http://schemas.microsoft.com/office/drawing/2014/main" id="{CD045681-FAD6-415A-8C3D-B68B7A8D5EFB}"/>
              </a:ext>
            </a:extLst>
          </p:cNvPr>
          <p:cNvGrpSpPr/>
          <p:nvPr userDrawn="1"/>
        </p:nvGrpSpPr>
        <p:grpSpPr>
          <a:xfrm>
            <a:off x="8203288" y="2657052"/>
            <a:ext cx="299121" cy="423685"/>
            <a:chOff x="3984000" y="1594200"/>
            <a:chExt cx="357800" cy="506800"/>
          </a:xfrm>
          <a:solidFill>
            <a:schemeClr val="bg1">
              <a:lumMod val="50000"/>
            </a:schemeClr>
          </a:solidFill>
        </p:grpSpPr>
        <p:sp>
          <p:nvSpPr>
            <p:cNvPr id="104" name="Shape 359">
              <a:extLst>
                <a:ext uri="{FF2B5EF4-FFF2-40B4-BE49-F238E27FC236}">
                  <a16:creationId xmlns:a16="http://schemas.microsoft.com/office/drawing/2014/main" id="{EB91FE57-9340-4D53-99F1-4149F83D6B08}"/>
                </a:ext>
              </a:extLst>
            </p:cNvPr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0" t="0" r="0" b="0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Shape 360">
              <a:extLst>
                <a:ext uri="{FF2B5EF4-FFF2-40B4-BE49-F238E27FC236}">
                  <a16:creationId xmlns:a16="http://schemas.microsoft.com/office/drawing/2014/main" id="{AA873F37-B1E0-402A-A15E-27853E6E9D08}"/>
                </a:ext>
              </a:extLst>
            </p:cNvPr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0" t="0" r="0" b="0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Shape 361">
            <a:extLst>
              <a:ext uri="{FF2B5EF4-FFF2-40B4-BE49-F238E27FC236}">
                <a16:creationId xmlns:a16="http://schemas.microsoft.com/office/drawing/2014/main" id="{59EC2FF6-DDD9-4DFD-BF08-A84877CD64FD}"/>
              </a:ext>
            </a:extLst>
          </p:cNvPr>
          <p:cNvGrpSpPr/>
          <p:nvPr userDrawn="1"/>
        </p:nvGrpSpPr>
        <p:grpSpPr>
          <a:xfrm>
            <a:off x="8719330" y="2747904"/>
            <a:ext cx="394090" cy="241980"/>
            <a:chOff x="4601275" y="1702875"/>
            <a:chExt cx="471400" cy="289450"/>
          </a:xfrm>
          <a:solidFill>
            <a:schemeClr val="bg1">
              <a:lumMod val="50000"/>
            </a:schemeClr>
          </a:solidFill>
        </p:grpSpPr>
        <p:sp>
          <p:nvSpPr>
            <p:cNvPr id="107" name="Shape 362">
              <a:extLst>
                <a:ext uri="{FF2B5EF4-FFF2-40B4-BE49-F238E27FC236}">
                  <a16:creationId xmlns:a16="http://schemas.microsoft.com/office/drawing/2014/main" id="{B4409C67-7AE7-41EC-BC1B-467A0538E76D}"/>
                </a:ext>
              </a:extLst>
            </p:cNvPr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Shape 363">
              <a:extLst>
                <a:ext uri="{FF2B5EF4-FFF2-40B4-BE49-F238E27FC236}">
                  <a16:creationId xmlns:a16="http://schemas.microsoft.com/office/drawing/2014/main" id="{22358BAA-7D1D-4640-9890-07958088CF2C}"/>
                </a:ext>
              </a:extLst>
            </p:cNvPr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Shape 364">
              <a:extLst>
                <a:ext uri="{FF2B5EF4-FFF2-40B4-BE49-F238E27FC236}">
                  <a16:creationId xmlns:a16="http://schemas.microsoft.com/office/drawing/2014/main" id="{5571ABDF-DD45-4A42-A4D9-515F16137DD5}"/>
                </a:ext>
              </a:extLst>
            </p:cNvPr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0" t="0" r="0" b="0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Shape 365">
              <a:extLst>
                <a:ext uri="{FF2B5EF4-FFF2-40B4-BE49-F238E27FC236}">
                  <a16:creationId xmlns:a16="http://schemas.microsoft.com/office/drawing/2014/main" id="{8687F890-FCDB-4D18-8E72-6CDB767EE0BA}"/>
                </a:ext>
              </a:extLst>
            </p:cNvPr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Shape 366">
              <a:extLst>
                <a:ext uri="{FF2B5EF4-FFF2-40B4-BE49-F238E27FC236}">
                  <a16:creationId xmlns:a16="http://schemas.microsoft.com/office/drawing/2014/main" id="{02B27969-BA1E-40FE-AE4A-E2FCEF84DD2A}"/>
                </a:ext>
              </a:extLst>
            </p:cNvPr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0" t="0" r="0" b="0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Shape 367">
            <a:extLst>
              <a:ext uri="{FF2B5EF4-FFF2-40B4-BE49-F238E27FC236}">
                <a16:creationId xmlns:a16="http://schemas.microsoft.com/office/drawing/2014/main" id="{2239A4F3-3948-48CC-A07D-D7434D55D06E}"/>
              </a:ext>
            </a:extLst>
          </p:cNvPr>
          <p:cNvGrpSpPr/>
          <p:nvPr userDrawn="1"/>
        </p:nvGrpSpPr>
        <p:grpSpPr>
          <a:xfrm>
            <a:off x="9301750" y="2688694"/>
            <a:ext cx="356303" cy="360400"/>
            <a:chOff x="5297950" y="1632050"/>
            <a:chExt cx="426200" cy="431100"/>
          </a:xfrm>
          <a:solidFill>
            <a:schemeClr val="bg1">
              <a:lumMod val="50000"/>
            </a:schemeClr>
          </a:solidFill>
        </p:grpSpPr>
        <p:sp>
          <p:nvSpPr>
            <p:cNvPr id="113" name="Shape 368">
              <a:extLst>
                <a:ext uri="{FF2B5EF4-FFF2-40B4-BE49-F238E27FC236}">
                  <a16:creationId xmlns:a16="http://schemas.microsoft.com/office/drawing/2014/main" id="{873888A0-F605-426D-BD19-8C71CEC8D15A}"/>
                </a:ext>
              </a:extLst>
            </p:cNvPr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0" t="0" r="0" b="0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Shape 369">
              <a:extLst>
                <a:ext uri="{FF2B5EF4-FFF2-40B4-BE49-F238E27FC236}">
                  <a16:creationId xmlns:a16="http://schemas.microsoft.com/office/drawing/2014/main" id="{324C0FD7-45B8-4ABB-B998-B1648B77A262}"/>
                </a:ext>
              </a:extLst>
            </p:cNvPr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0" t="0" r="0" b="0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Shape 370">
            <a:extLst>
              <a:ext uri="{FF2B5EF4-FFF2-40B4-BE49-F238E27FC236}">
                <a16:creationId xmlns:a16="http://schemas.microsoft.com/office/drawing/2014/main" id="{E02A45C6-90BA-4048-A244-A32B307904D3}"/>
              </a:ext>
            </a:extLst>
          </p:cNvPr>
          <p:cNvGrpSpPr/>
          <p:nvPr userDrawn="1"/>
        </p:nvGrpSpPr>
        <p:grpSpPr>
          <a:xfrm>
            <a:off x="9864253" y="2677993"/>
            <a:ext cx="358351" cy="381822"/>
            <a:chOff x="5970800" y="1619250"/>
            <a:chExt cx="428650" cy="456725"/>
          </a:xfrm>
          <a:solidFill>
            <a:schemeClr val="bg1">
              <a:lumMod val="50000"/>
            </a:schemeClr>
          </a:solidFill>
        </p:grpSpPr>
        <p:sp>
          <p:nvSpPr>
            <p:cNvPr id="116" name="Shape 371">
              <a:extLst>
                <a:ext uri="{FF2B5EF4-FFF2-40B4-BE49-F238E27FC236}">
                  <a16:creationId xmlns:a16="http://schemas.microsoft.com/office/drawing/2014/main" id="{C7F8C2DD-5C73-4600-98C6-645E211160D0}"/>
                </a:ext>
              </a:extLst>
            </p:cNvPr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Shape 372">
              <a:extLst>
                <a:ext uri="{FF2B5EF4-FFF2-40B4-BE49-F238E27FC236}">
                  <a16:creationId xmlns:a16="http://schemas.microsoft.com/office/drawing/2014/main" id="{6EE357C9-FA17-4289-98AF-058D38CC2FFA}"/>
                </a:ext>
              </a:extLst>
            </p:cNvPr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Shape 373">
              <a:extLst>
                <a:ext uri="{FF2B5EF4-FFF2-40B4-BE49-F238E27FC236}">
                  <a16:creationId xmlns:a16="http://schemas.microsoft.com/office/drawing/2014/main" id="{91D1085A-899E-46BF-887C-B987E0A6DD65}"/>
                </a:ext>
              </a:extLst>
            </p:cNvPr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0" t="0" r="0" b="0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Shape 374">
              <a:extLst>
                <a:ext uri="{FF2B5EF4-FFF2-40B4-BE49-F238E27FC236}">
                  <a16:creationId xmlns:a16="http://schemas.microsoft.com/office/drawing/2014/main" id="{A5485C4C-5378-42EB-B626-2DC41CD0F18D}"/>
                </a:ext>
              </a:extLst>
            </p:cNvPr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0" t="0" r="0" b="0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Shape 375">
              <a:extLst>
                <a:ext uri="{FF2B5EF4-FFF2-40B4-BE49-F238E27FC236}">
                  <a16:creationId xmlns:a16="http://schemas.microsoft.com/office/drawing/2014/main" id="{705A2D10-9FBB-4495-8730-68C39AF798BC}"/>
                </a:ext>
              </a:extLst>
            </p:cNvPr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Shape 376">
            <a:extLst>
              <a:ext uri="{FF2B5EF4-FFF2-40B4-BE49-F238E27FC236}">
                <a16:creationId xmlns:a16="http://schemas.microsoft.com/office/drawing/2014/main" id="{E3E62D8B-A438-4359-B082-4DDF7A1DCCB2}"/>
              </a:ext>
            </a:extLst>
          </p:cNvPr>
          <p:cNvGrpSpPr/>
          <p:nvPr userDrawn="1"/>
        </p:nvGrpSpPr>
        <p:grpSpPr>
          <a:xfrm>
            <a:off x="10411457" y="2673395"/>
            <a:ext cx="401719" cy="366502"/>
            <a:chOff x="6625350" y="1613750"/>
            <a:chExt cx="480525" cy="438400"/>
          </a:xfrm>
          <a:solidFill>
            <a:schemeClr val="bg1">
              <a:lumMod val="50000"/>
            </a:schemeClr>
          </a:solidFill>
        </p:grpSpPr>
        <p:sp>
          <p:nvSpPr>
            <p:cNvPr id="122" name="Shape 377">
              <a:extLst>
                <a:ext uri="{FF2B5EF4-FFF2-40B4-BE49-F238E27FC236}">
                  <a16:creationId xmlns:a16="http://schemas.microsoft.com/office/drawing/2014/main" id="{578A3323-A757-4AAE-9B63-0447A2D3E219}"/>
                </a:ext>
              </a:extLst>
            </p:cNvPr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0" t="0" r="0" b="0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Shape 378">
              <a:extLst>
                <a:ext uri="{FF2B5EF4-FFF2-40B4-BE49-F238E27FC236}">
                  <a16:creationId xmlns:a16="http://schemas.microsoft.com/office/drawing/2014/main" id="{E945EB49-DA09-4DDB-B867-1AB5CD761941}"/>
                </a:ext>
              </a:extLst>
            </p:cNvPr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0" t="0" r="0" b="0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Shape 379">
              <a:extLst>
                <a:ext uri="{FF2B5EF4-FFF2-40B4-BE49-F238E27FC236}">
                  <a16:creationId xmlns:a16="http://schemas.microsoft.com/office/drawing/2014/main" id="{912BF9FF-7FD6-4599-93F1-44898C108405}"/>
                </a:ext>
              </a:extLst>
            </p:cNvPr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0" t="0" r="0" b="0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Shape 380">
              <a:extLst>
                <a:ext uri="{FF2B5EF4-FFF2-40B4-BE49-F238E27FC236}">
                  <a16:creationId xmlns:a16="http://schemas.microsoft.com/office/drawing/2014/main" id="{45EAA6BF-B7EA-41BA-9D38-BD180847BF91}"/>
                </a:ext>
              </a:extLst>
            </p:cNvPr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0" t="0" r="0" b="0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Shape 381">
              <a:extLst>
                <a:ext uri="{FF2B5EF4-FFF2-40B4-BE49-F238E27FC236}">
                  <a16:creationId xmlns:a16="http://schemas.microsoft.com/office/drawing/2014/main" id="{F16FE29A-2516-4241-A57F-390CE0EB091F}"/>
                </a:ext>
              </a:extLst>
            </p:cNvPr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0" t="0" r="0" b="0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Shape 382">
            <a:extLst>
              <a:ext uri="{FF2B5EF4-FFF2-40B4-BE49-F238E27FC236}">
                <a16:creationId xmlns:a16="http://schemas.microsoft.com/office/drawing/2014/main" id="{E83863F9-6EE6-489B-8AC1-971BF1062B37}"/>
              </a:ext>
            </a:extLst>
          </p:cNvPr>
          <p:cNvGrpSpPr/>
          <p:nvPr userDrawn="1"/>
        </p:nvGrpSpPr>
        <p:grpSpPr>
          <a:xfrm>
            <a:off x="5383606" y="3269589"/>
            <a:ext cx="303217" cy="325685"/>
            <a:chOff x="611175" y="2326900"/>
            <a:chExt cx="362700" cy="389575"/>
          </a:xfrm>
          <a:solidFill>
            <a:schemeClr val="bg1">
              <a:lumMod val="50000"/>
            </a:schemeClr>
          </a:solidFill>
        </p:grpSpPr>
        <p:sp>
          <p:nvSpPr>
            <p:cNvPr id="128" name="Shape 383">
              <a:extLst>
                <a:ext uri="{FF2B5EF4-FFF2-40B4-BE49-F238E27FC236}">
                  <a16:creationId xmlns:a16="http://schemas.microsoft.com/office/drawing/2014/main" id="{F07C357C-E925-4B26-A698-F844C3AEC41C}"/>
                </a:ext>
              </a:extLst>
            </p:cNvPr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0" t="0" r="0" b="0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Shape 384">
              <a:extLst>
                <a:ext uri="{FF2B5EF4-FFF2-40B4-BE49-F238E27FC236}">
                  <a16:creationId xmlns:a16="http://schemas.microsoft.com/office/drawing/2014/main" id="{EE331BC6-12C1-4F04-A8FF-5FD5439816F1}"/>
                </a:ext>
              </a:extLst>
            </p:cNvPr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0" t="0" r="0" b="0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Shape 385">
              <a:extLst>
                <a:ext uri="{FF2B5EF4-FFF2-40B4-BE49-F238E27FC236}">
                  <a16:creationId xmlns:a16="http://schemas.microsoft.com/office/drawing/2014/main" id="{A0E99035-A99C-4D25-84A5-11038DE9B7C6}"/>
                </a:ext>
              </a:extLst>
            </p:cNvPr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0" t="0" r="0" b="0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Shape 386">
              <a:extLst>
                <a:ext uri="{FF2B5EF4-FFF2-40B4-BE49-F238E27FC236}">
                  <a16:creationId xmlns:a16="http://schemas.microsoft.com/office/drawing/2014/main" id="{DAB9BC4D-9B2F-46DA-97C5-2A66615C0746}"/>
                </a:ext>
              </a:extLst>
            </p:cNvPr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0" t="0" r="0" b="0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Shape 387">
            <a:extLst>
              <a:ext uri="{FF2B5EF4-FFF2-40B4-BE49-F238E27FC236}">
                <a16:creationId xmlns:a16="http://schemas.microsoft.com/office/drawing/2014/main" id="{48648D64-2DCD-4892-AECD-8DFE1900FF49}"/>
              </a:ext>
            </a:extLst>
          </p:cNvPr>
          <p:cNvSpPr/>
          <p:nvPr userDrawn="1"/>
        </p:nvSpPr>
        <p:spPr>
          <a:xfrm>
            <a:off x="5939002" y="3272716"/>
            <a:ext cx="319561" cy="319561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Shape 388">
            <a:extLst>
              <a:ext uri="{FF2B5EF4-FFF2-40B4-BE49-F238E27FC236}">
                <a16:creationId xmlns:a16="http://schemas.microsoft.com/office/drawing/2014/main" id="{3A12AFB6-839A-4ADA-9767-50674D7040A5}"/>
              </a:ext>
            </a:extLst>
          </p:cNvPr>
          <p:cNvSpPr/>
          <p:nvPr userDrawn="1"/>
        </p:nvSpPr>
        <p:spPr>
          <a:xfrm>
            <a:off x="6502550" y="3272716"/>
            <a:ext cx="319561" cy="319561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Shape 389">
            <a:extLst>
              <a:ext uri="{FF2B5EF4-FFF2-40B4-BE49-F238E27FC236}">
                <a16:creationId xmlns:a16="http://schemas.microsoft.com/office/drawing/2014/main" id="{E08B6FFD-A675-47C9-A98B-77772AC0DDFC}"/>
              </a:ext>
            </a:extLst>
          </p:cNvPr>
          <p:cNvSpPr/>
          <p:nvPr userDrawn="1"/>
        </p:nvSpPr>
        <p:spPr>
          <a:xfrm>
            <a:off x="7066099" y="3272716"/>
            <a:ext cx="319561" cy="319561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Shape 390">
            <a:extLst>
              <a:ext uri="{FF2B5EF4-FFF2-40B4-BE49-F238E27FC236}">
                <a16:creationId xmlns:a16="http://schemas.microsoft.com/office/drawing/2014/main" id="{FF6836A9-D868-4937-BB3B-212486783C04}"/>
              </a:ext>
            </a:extLst>
          </p:cNvPr>
          <p:cNvGrpSpPr/>
          <p:nvPr userDrawn="1"/>
        </p:nvGrpSpPr>
        <p:grpSpPr>
          <a:xfrm>
            <a:off x="7704071" y="3217527"/>
            <a:ext cx="170502" cy="425733"/>
            <a:chOff x="3386850" y="2264625"/>
            <a:chExt cx="203950" cy="509250"/>
          </a:xfrm>
          <a:solidFill>
            <a:schemeClr val="bg1">
              <a:lumMod val="50000"/>
            </a:schemeClr>
          </a:solidFill>
        </p:grpSpPr>
        <p:sp>
          <p:nvSpPr>
            <p:cNvPr id="136" name="Shape 391">
              <a:extLst>
                <a:ext uri="{FF2B5EF4-FFF2-40B4-BE49-F238E27FC236}">
                  <a16:creationId xmlns:a16="http://schemas.microsoft.com/office/drawing/2014/main" id="{C6F68E78-FC96-4555-913D-1872000121D6}"/>
                </a:ext>
              </a:extLst>
            </p:cNvPr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0" t="0" r="0" b="0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Shape 392">
              <a:extLst>
                <a:ext uri="{FF2B5EF4-FFF2-40B4-BE49-F238E27FC236}">
                  <a16:creationId xmlns:a16="http://schemas.microsoft.com/office/drawing/2014/main" id="{0B25BA8A-57CD-4019-8FB1-D4F163AD63A2}"/>
                </a:ext>
              </a:extLst>
            </p:cNvPr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0" t="0" r="0" b="0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Shape 393">
            <a:extLst>
              <a:ext uri="{FF2B5EF4-FFF2-40B4-BE49-F238E27FC236}">
                <a16:creationId xmlns:a16="http://schemas.microsoft.com/office/drawing/2014/main" id="{4DCB0CC5-17F3-4C6F-AD9E-BAF2EA94497E}"/>
              </a:ext>
            </a:extLst>
          </p:cNvPr>
          <p:cNvGrpSpPr/>
          <p:nvPr userDrawn="1"/>
        </p:nvGrpSpPr>
        <p:grpSpPr>
          <a:xfrm>
            <a:off x="8846444" y="3271637"/>
            <a:ext cx="139863" cy="317513"/>
            <a:chOff x="4753325" y="2329350"/>
            <a:chExt cx="167300" cy="379800"/>
          </a:xfrm>
          <a:solidFill>
            <a:schemeClr val="bg1">
              <a:lumMod val="50000"/>
            </a:schemeClr>
          </a:solidFill>
        </p:grpSpPr>
        <p:sp>
          <p:nvSpPr>
            <p:cNvPr id="139" name="Shape 394">
              <a:extLst>
                <a:ext uri="{FF2B5EF4-FFF2-40B4-BE49-F238E27FC236}">
                  <a16:creationId xmlns:a16="http://schemas.microsoft.com/office/drawing/2014/main" id="{85846C05-D281-495D-ADEF-CC75E7DB3A08}"/>
                </a:ext>
              </a:extLst>
            </p:cNvPr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0" t="0" r="0" b="0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Shape 395">
              <a:extLst>
                <a:ext uri="{FF2B5EF4-FFF2-40B4-BE49-F238E27FC236}">
                  <a16:creationId xmlns:a16="http://schemas.microsoft.com/office/drawing/2014/main" id="{41CC81D3-36B8-4CCD-BFF5-9EC5331D79D6}"/>
                </a:ext>
              </a:extLst>
            </p:cNvPr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0" t="0" r="0" b="0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Shape 396">
            <a:extLst>
              <a:ext uri="{FF2B5EF4-FFF2-40B4-BE49-F238E27FC236}">
                <a16:creationId xmlns:a16="http://schemas.microsoft.com/office/drawing/2014/main" id="{372B5BBF-0DDC-41BF-B244-885B34D764EF}"/>
              </a:ext>
            </a:extLst>
          </p:cNvPr>
          <p:cNvGrpSpPr/>
          <p:nvPr userDrawn="1"/>
        </p:nvGrpSpPr>
        <p:grpSpPr>
          <a:xfrm>
            <a:off x="8280347" y="3219554"/>
            <a:ext cx="145004" cy="421658"/>
            <a:chOff x="4076175" y="2267050"/>
            <a:chExt cx="173450" cy="504375"/>
          </a:xfrm>
          <a:solidFill>
            <a:schemeClr val="bg1">
              <a:lumMod val="50000"/>
            </a:schemeClr>
          </a:solidFill>
        </p:grpSpPr>
        <p:sp>
          <p:nvSpPr>
            <p:cNvPr id="142" name="Shape 397">
              <a:extLst>
                <a:ext uri="{FF2B5EF4-FFF2-40B4-BE49-F238E27FC236}">
                  <a16:creationId xmlns:a16="http://schemas.microsoft.com/office/drawing/2014/main" id="{10206603-B91B-4480-9908-A4A13E5AA4EC}"/>
                </a:ext>
              </a:extLst>
            </p:cNvPr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0" t="0" r="0" b="0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Shape 398">
              <a:extLst>
                <a:ext uri="{FF2B5EF4-FFF2-40B4-BE49-F238E27FC236}">
                  <a16:creationId xmlns:a16="http://schemas.microsoft.com/office/drawing/2014/main" id="{91BC5A43-53DE-4588-AC24-3B01F897D893}"/>
                </a:ext>
              </a:extLst>
            </p:cNvPr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0" t="0" r="0" b="0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Shape 399">
            <a:extLst>
              <a:ext uri="{FF2B5EF4-FFF2-40B4-BE49-F238E27FC236}">
                <a16:creationId xmlns:a16="http://schemas.microsoft.com/office/drawing/2014/main" id="{F8980570-A725-416A-AEBF-F623A80775FE}"/>
              </a:ext>
            </a:extLst>
          </p:cNvPr>
          <p:cNvSpPr/>
          <p:nvPr userDrawn="1"/>
        </p:nvSpPr>
        <p:spPr>
          <a:xfrm>
            <a:off x="9320292" y="3264042"/>
            <a:ext cx="319561" cy="336908"/>
          </a:xfrm>
          <a:custGeom>
            <a:avLst/>
            <a:gdLst/>
            <a:ahLst/>
            <a:cxnLst/>
            <a:rect l="0" t="0" r="0" b="0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" name="Shape 400">
            <a:extLst>
              <a:ext uri="{FF2B5EF4-FFF2-40B4-BE49-F238E27FC236}">
                <a16:creationId xmlns:a16="http://schemas.microsoft.com/office/drawing/2014/main" id="{A22B6767-2E0C-465D-874A-B82DB7A19202}"/>
              </a:ext>
            </a:extLst>
          </p:cNvPr>
          <p:cNvGrpSpPr/>
          <p:nvPr userDrawn="1"/>
        </p:nvGrpSpPr>
        <p:grpSpPr>
          <a:xfrm>
            <a:off x="9867827" y="3270091"/>
            <a:ext cx="351204" cy="324661"/>
            <a:chOff x="5975075" y="2327500"/>
            <a:chExt cx="420100" cy="388350"/>
          </a:xfrm>
          <a:solidFill>
            <a:schemeClr val="bg1">
              <a:lumMod val="50000"/>
            </a:schemeClr>
          </a:solidFill>
        </p:grpSpPr>
        <p:sp>
          <p:nvSpPr>
            <p:cNvPr id="146" name="Shape 401">
              <a:extLst>
                <a:ext uri="{FF2B5EF4-FFF2-40B4-BE49-F238E27FC236}">
                  <a16:creationId xmlns:a16="http://schemas.microsoft.com/office/drawing/2014/main" id="{E538F245-81AA-4FD3-875A-2D6A818C9231}"/>
                </a:ext>
              </a:extLst>
            </p:cNvPr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Shape 402">
              <a:extLst>
                <a:ext uri="{FF2B5EF4-FFF2-40B4-BE49-F238E27FC236}">
                  <a16:creationId xmlns:a16="http://schemas.microsoft.com/office/drawing/2014/main" id="{D114FC99-E366-4692-BE3D-24199A968DB2}"/>
                </a:ext>
              </a:extLst>
            </p:cNvPr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Shape 403">
            <a:extLst>
              <a:ext uri="{FF2B5EF4-FFF2-40B4-BE49-F238E27FC236}">
                <a16:creationId xmlns:a16="http://schemas.microsoft.com/office/drawing/2014/main" id="{A8B6F465-5E3D-4B2F-B3F8-8FD93A106C56}"/>
              </a:ext>
            </a:extLst>
          </p:cNvPr>
          <p:cNvGrpSpPr/>
          <p:nvPr userDrawn="1"/>
        </p:nvGrpSpPr>
        <p:grpSpPr>
          <a:xfrm>
            <a:off x="10499237" y="3260393"/>
            <a:ext cx="215437" cy="351204"/>
            <a:chOff x="6730350" y="2315900"/>
            <a:chExt cx="257700" cy="420100"/>
          </a:xfrm>
          <a:solidFill>
            <a:schemeClr val="bg1">
              <a:lumMod val="50000"/>
            </a:schemeClr>
          </a:solidFill>
        </p:grpSpPr>
        <p:sp>
          <p:nvSpPr>
            <p:cNvPr id="149" name="Shape 404">
              <a:extLst>
                <a:ext uri="{FF2B5EF4-FFF2-40B4-BE49-F238E27FC236}">
                  <a16:creationId xmlns:a16="http://schemas.microsoft.com/office/drawing/2014/main" id="{5355C3AA-2743-4293-919E-5779D6423980}"/>
                </a:ext>
              </a:extLst>
            </p:cNvPr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Shape 405">
              <a:extLst>
                <a:ext uri="{FF2B5EF4-FFF2-40B4-BE49-F238E27FC236}">
                  <a16:creationId xmlns:a16="http://schemas.microsoft.com/office/drawing/2014/main" id="{9F4A3744-5F79-40CD-B8A6-A99D33F60F4C}"/>
                </a:ext>
              </a:extLst>
            </p:cNvPr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Shape 406">
              <a:extLst>
                <a:ext uri="{FF2B5EF4-FFF2-40B4-BE49-F238E27FC236}">
                  <a16:creationId xmlns:a16="http://schemas.microsoft.com/office/drawing/2014/main" id="{09C7AA60-DC3E-4BAD-995F-580F65139C77}"/>
                </a:ext>
              </a:extLst>
            </p:cNvPr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Shape 407">
              <a:extLst>
                <a:ext uri="{FF2B5EF4-FFF2-40B4-BE49-F238E27FC236}">
                  <a16:creationId xmlns:a16="http://schemas.microsoft.com/office/drawing/2014/main" id="{CC95D045-35E8-4876-8207-33B0015B9446}"/>
                </a:ext>
              </a:extLst>
            </p:cNvPr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Shape 408">
              <a:extLst>
                <a:ext uri="{FF2B5EF4-FFF2-40B4-BE49-F238E27FC236}">
                  <a16:creationId xmlns:a16="http://schemas.microsoft.com/office/drawing/2014/main" id="{CBE7D3D2-858B-46FF-924F-39124AF3C4DF}"/>
                </a:ext>
              </a:extLst>
            </p:cNvPr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Shape 409">
            <a:extLst>
              <a:ext uri="{FF2B5EF4-FFF2-40B4-BE49-F238E27FC236}">
                <a16:creationId xmlns:a16="http://schemas.microsoft.com/office/drawing/2014/main" id="{F90E347A-07CE-4B3B-A040-57145D5902B8}"/>
              </a:ext>
            </a:extLst>
          </p:cNvPr>
          <p:cNvGrpSpPr/>
          <p:nvPr userDrawn="1"/>
        </p:nvGrpSpPr>
        <p:grpSpPr>
          <a:xfrm>
            <a:off x="5480582" y="3796875"/>
            <a:ext cx="109265" cy="398166"/>
            <a:chOff x="727175" y="2957625"/>
            <a:chExt cx="130700" cy="476275"/>
          </a:xfrm>
          <a:solidFill>
            <a:schemeClr val="bg1">
              <a:lumMod val="50000"/>
            </a:schemeClr>
          </a:solidFill>
        </p:grpSpPr>
        <p:sp>
          <p:nvSpPr>
            <p:cNvPr id="155" name="Shape 410">
              <a:extLst>
                <a:ext uri="{FF2B5EF4-FFF2-40B4-BE49-F238E27FC236}">
                  <a16:creationId xmlns:a16="http://schemas.microsoft.com/office/drawing/2014/main" id="{5B3B3879-A644-4BD7-AE4D-4F4BB79C4547}"/>
                </a:ext>
              </a:extLst>
            </p:cNvPr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0" t="0" r="0" b="0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Shape 411">
              <a:extLst>
                <a:ext uri="{FF2B5EF4-FFF2-40B4-BE49-F238E27FC236}">
                  <a16:creationId xmlns:a16="http://schemas.microsoft.com/office/drawing/2014/main" id="{DC5C81C9-437D-4AA7-AF14-8E8389E53DCB}"/>
                </a:ext>
              </a:extLst>
            </p:cNvPr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0" t="0" r="0" b="0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Shape 412">
            <a:extLst>
              <a:ext uri="{FF2B5EF4-FFF2-40B4-BE49-F238E27FC236}">
                <a16:creationId xmlns:a16="http://schemas.microsoft.com/office/drawing/2014/main" id="{7BD194C7-7CDB-4F3A-8865-E0E03A4FB67E}"/>
              </a:ext>
            </a:extLst>
          </p:cNvPr>
          <p:cNvSpPr/>
          <p:nvPr userDrawn="1"/>
        </p:nvSpPr>
        <p:spPr>
          <a:xfrm>
            <a:off x="6494901" y="3781149"/>
            <a:ext cx="334860" cy="429809"/>
          </a:xfrm>
          <a:custGeom>
            <a:avLst/>
            <a:gdLst/>
            <a:ahLst/>
            <a:cxnLst/>
            <a:rect l="0" t="0" r="0" b="0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Shape 413">
            <a:extLst>
              <a:ext uri="{FF2B5EF4-FFF2-40B4-BE49-F238E27FC236}">
                <a16:creationId xmlns:a16="http://schemas.microsoft.com/office/drawing/2014/main" id="{EDF44DDF-2AC0-4E53-8EA7-902F0062E0A7}"/>
              </a:ext>
            </a:extLst>
          </p:cNvPr>
          <p:cNvSpPr/>
          <p:nvPr userDrawn="1"/>
        </p:nvSpPr>
        <p:spPr>
          <a:xfrm>
            <a:off x="5974742" y="3781149"/>
            <a:ext cx="248083" cy="429809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" name="Shape 414">
            <a:extLst>
              <a:ext uri="{FF2B5EF4-FFF2-40B4-BE49-F238E27FC236}">
                <a16:creationId xmlns:a16="http://schemas.microsoft.com/office/drawing/2014/main" id="{4433E834-F717-4616-9C55-540C2941C688}"/>
              </a:ext>
            </a:extLst>
          </p:cNvPr>
          <p:cNvGrpSpPr/>
          <p:nvPr userDrawn="1"/>
        </p:nvGrpSpPr>
        <p:grpSpPr>
          <a:xfrm>
            <a:off x="7032324" y="3809624"/>
            <a:ext cx="386943" cy="372647"/>
            <a:chOff x="2583325" y="2972875"/>
            <a:chExt cx="462850" cy="445750"/>
          </a:xfrm>
          <a:solidFill>
            <a:schemeClr val="bg1">
              <a:lumMod val="50000"/>
            </a:schemeClr>
          </a:solidFill>
        </p:grpSpPr>
        <p:sp>
          <p:nvSpPr>
            <p:cNvPr id="160" name="Shape 415">
              <a:extLst>
                <a:ext uri="{FF2B5EF4-FFF2-40B4-BE49-F238E27FC236}">
                  <a16:creationId xmlns:a16="http://schemas.microsoft.com/office/drawing/2014/main" id="{18965A0B-6C55-4430-85A3-B053773A3401}"/>
                </a:ext>
              </a:extLst>
            </p:cNvPr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0" t="0" r="0" b="0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Shape 416">
              <a:extLst>
                <a:ext uri="{FF2B5EF4-FFF2-40B4-BE49-F238E27FC236}">
                  <a16:creationId xmlns:a16="http://schemas.microsoft.com/office/drawing/2014/main" id="{2D3766CB-00A7-4A49-9D09-1E2BC4757286}"/>
                </a:ext>
              </a:extLst>
            </p:cNvPr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0" t="0" r="0" b="0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Shape 417">
            <a:extLst>
              <a:ext uri="{FF2B5EF4-FFF2-40B4-BE49-F238E27FC236}">
                <a16:creationId xmlns:a16="http://schemas.microsoft.com/office/drawing/2014/main" id="{994F2156-E9F2-45BE-AFBF-A7E7A4AA0BC1}"/>
              </a:ext>
            </a:extLst>
          </p:cNvPr>
          <p:cNvGrpSpPr/>
          <p:nvPr userDrawn="1"/>
        </p:nvGrpSpPr>
        <p:grpSpPr>
          <a:xfrm>
            <a:off x="7582579" y="3865281"/>
            <a:ext cx="413486" cy="261355"/>
            <a:chOff x="3241525" y="3039450"/>
            <a:chExt cx="494600" cy="312625"/>
          </a:xfrm>
          <a:solidFill>
            <a:schemeClr val="bg1">
              <a:lumMod val="50000"/>
            </a:schemeClr>
          </a:solidFill>
        </p:grpSpPr>
        <p:sp>
          <p:nvSpPr>
            <p:cNvPr id="163" name="Shape 418">
              <a:extLst>
                <a:ext uri="{FF2B5EF4-FFF2-40B4-BE49-F238E27FC236}">
                  <a16:creationId xmlns:a16="http://schemas.microsoft.com/office/drawing/2014/main" id="{5177A4D9-0DBA-44DC-80B9-6D52D9483419}"/>
                </a:ext>
              </a:extLst>
            </p:cNvPr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0" t="0" r="0" b="0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Shape 419">
              <a:extLst>
                <a:ext uri="{FF2B5EF4-FFF2-40B4-BE49-F238E27FC236}">
                  <a16:creationId xmlns:a16="http://schemas.microsoft.com/office/drawing/2014/main" id="{2EC9B4AE-DE1F-4F19-9EC2-0454D69617C6}"/>
                </a:ext>
              </a:extLst>
            </p:cNvPr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0" t="0" r="0" b="0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Shape 420">
            <a:extLst>
              <a:ext uri="{FF2B5EF4-FFF2-40B4-BE49-F238E27FC236}">
                <a16:creationId xmlns:a16="http://schemas.microsoft.com/office/drawing/2014/main" id="{C3613A91-6D99-417B-9D31-E58F3BF56696}"/>
              </a:ext>
            </a:extLst>
          </p:cNvPr>
          <p:cNvSpPr/>
          <p:nvPr userDrawn="1"/>
        </p:nvSpPr>
        <p:spPr>
          <a:xfrm>
            <a:off x="8738873" y="3818415"/>
            <a:ext cx="355300" cy="355279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Shape 421">
            <a:extLst>
              <a:ext uri="{FF2B5EF4-FFF2-40B4-BE49-F238E27FC236}">
                <a16:creationId xmlns:a16="http://schemas.microsoft.com/office/drawing/2014/main" id="{BED523E8-1194-4CDA-B1BE-D23A5E120EE7}"/>
              </a:ext>
            </a:extLst>
          </p:cNvPr>
          <p:cNvGrpSpPr/>
          <p:nvPr userDrawn="1"/>
        </p:nvGrpSpPr>
        <p:grpSpPr>
          <a:xfrm>
            <a:off x="9266011" y="3837714"/>
            <a:ext cx="427781" cy="316489"/>
            <a:chOff x="5255200" y="3006475"/>
            <a:chExt cx="511700" cy="378575"/>
          </a:xfrm>
          <a:solidFill>
            <a:schemeClr val="bg1">
              <a:lumMod val="50000"/>
            </a:schemeClr>
          </a:solidFill>
        </p:grpSpPr>
        <p:sp>
          <p:nvSpPr>
            <p:cNvPr id="167" name="Shape 422">
              <a:extLst>
                <a:ext uri="{FF2B5EF4-FFF2-40B4-BE49-F238E27FC236}">
                  <a16:creationId xmlns:a16="http://schemas.microsoft.com/office/drawing/2014/main" id="{FBE2227A-1262-4D3E-8CBC-BDDA98CEB52C}"/>
                </a:ext>
              </a:extLst>
            </p:cNvPr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0" t="0" r="0" b="0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Shape 423">
              <a:extLst>
                <a:ext uri="{FF2B5EF4-FFF2-40B4-BE49-F238E27FC236}">
                  <a16:creationId xmlns:a16="http://schemas.microsoft.com/office/drawing/2014/main" id="{55E03ADC-1F2F-4B5B-964E-4F4EA0541B48}"/>
                </a:ext>
              </a:extLst>
            </p:cNvPr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0" t="0" r="0" b="0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Shape 424">
            <a:extLst>
              <a:ext uri="{FF2B5EF4-FFF2-40B4-BE49-F238E27FC236}">
                <a16:creationId xmlns:a16="http://schemas.microsoft.com/office/drawing/2014/main" id="{E1DD8DEA-AA0C-4E85-96B3-31293A12E7D6}"/>
              </a:ext>
            </a:extLst>
          </p:cNvPr>
          <p:cNvGrpSpPr/>
          <p:nvPr userDrawn="1"/>
        </p:nvGrpSpPr>
        <p:grpSpPr>
          <a:xfrm>
            <a:off x="8179797" y="3819343"/>
            <a:ext cx="346104" cy="353231"/>
            <a:chOff x="3955900" y="2984500"/>
            <a:chExt cx="414000" cy="422525"/>
          </a:xfrm>
          <a:solidFill>
            <a:schemeClr val="bg1">
              <a:lumMod val="50000"/>
            </a:schemeClr>
          </a:solidFill>
        </p:grpSpPr>
        <p:sp>
          <p:nvSpPr>
            <p:cNvPr id="170" name="Shape 425">
              <a:extLst>
                <a:ext uri="{FF2B5EF4-FFF2-40B4-BE49-F238E27FC236}">
                  <a16:creationId xmlns:a16="http://schemas.microsoft.com/office/drawing/2014/main" id="{0C31B8FC-86D6-4B4F-BE33-1C47908B5916}"/>
                </a:ext>
              </a:extLst>
            </p:cNvPr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Shape 426">
              <a:extLst>
                <a:ext uri="{FF2B5EF4-FFF2-40B4-BE49-F238E27FC236}">
                  <a16:creationId xmlns:a16="http://schemas.microsoft.com/office/drawing/2014/main" id="{1830866B-747A-405F-B3F6-874EA7377189}"/>
                </a:ext>
              </a:extLst>
            </p:cNvPr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Shape 427">
              <a:extLst>
                <a:ext uri="{FF2B5EF4-FFF2-40B4-BE49-F238E27FC236}">
                  <a16:creationId xmlns:a16="http://schemas.microsoft.com/office/drawing/2014/main" id="{308CB2C6-A923-4621-B44F-189E046EF64C}"/>
                </a:ext>
              </a:extLst>
            </p:cNvPr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Shape 428">
            <a:extLst>
              <a:ext uri="{FF2B5EF4-FFF2-40B4-BE49-F238E27FC236}">
                <a16:creationId xmlns:a16="http://schemas.microsoft.com/office/drawing/2014/main" id="{0DBEBA11-ADB9-4544-B739-32FF9429874B}"/>
              </a:ext>
            </a:extLst>
          </p:cNvPr>
          <p:cNvSpPr/>
          <p:nvPr userDrawn="1"/>
        </p:nvSpPr>
        <p:spPr>
          <a:xfrm>
            <a:off x="5343810" y="4407484"/>
            <a:ext cx="386922" cy="304241"/>
          </a:xfrm>
          <a:custGeom>
            <a:avLst/>
            <a:gdLst/>
            <a:ahLst/>
            <a:cxnLst/>
            <a:rect l="0" t="0" r="0" b="0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429">
            <a:extLst>
              <a:ext uri="{FF2B5EF4-FFF2-40B4-BE49-F238E27FC236}">
                <a16:creationId xmlns:a16="http://schemas.microsoft.com/office/drawing/2014/main" id="{F652AB60-6C44-43C5-87BD-A3A3210F9474}"/>
              </a:ext>
            </a:extLst>
          </p:cNvPr>
          <p:cNvSpPr/>
          <p:nvPr userDrawn="1"/>
        </p:nvSpPr>
        <p:spPr>
          <a:xfrm>
            <a:off x="9908858" y="3802071"/>
            <a:ext cx="269526" cy="387967"/>
          </a:xfrm>
          <a:custGeom>
            <a:avLst/>
            <a:gdLst/>
            <a:ahLst/>
            <a:cxnLst/>
            <a:rect l="0" t="0" r="0" b="0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" name="Shape 430">
            <a:extLst>
              <a:ext uri="{FF2B5EF4-FFF2-40B4-BE49-F238E27FC236}">
                <a16:creationId xmlns:a16="http://schemas.microsoft.com/office/drawing/2014/main" id="{51989C36-BE03-48B0-B7D4-FFCB67838320}"/>
              </a:ext>
            </a:extLst>
          </p:cNvPr>
          <p:cNvGrpSpPr/>
          <p:nvPr userDrawn="1"/>
        </p:nvGrpSpPr>
        <p:grpSpPr>
          <a:xfrm>
            <a:off x="10474742" y="3814222"/>
            <a:ext cx="264427" cy="375719"/>
            <a:chOff x="6701050" y="2978375"/>
            <a:chExt cx="316300" cy="449425"/>
          </a:xfrm>
          <a:solidFill>
            <a:schemeClr val="bg1">
              <a:lumMod val="50000"/>
            </a:schemeClr>
          </a:solidFill>
        </p:grpSpPr>
        <p:sp>
          <p:nvSpPr>
            <p:cNvPr id="176" name="Shape 431">
              <a:extLst>
                <a:ext uri="{FF2B5EF4-FFF2-40B4-BE49-F238E27FC236}">
                  <a16:creationId xmlns:a16="http://schemas.microsoft.com/office/drawing/2014/main" id="{63E4EFB0-0A07-4218-8585-A09A5531E425}"/>
                </a:ext>
              </a:extLst>
            </p:cNvPr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0" t="0" r="0" b="0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Shape 432">
              <a:extLst>
                <a:ext uri="{FF2B5EF4-FFF2-40B4-BE49-F238E27FC236}">
                  <a16:creationId xmlns:a16="http://schemas.microsoft.com/office/drawing/2014/main" id="{DBED96F4-1194-431C-9600-9C25280FBBD5}"/>
                </a:ext>
              </a:extLst>
            </p:cNvPr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0" t="0" r="0" b="0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Shape 433">
            <a:extLst>
              <a:ext uri="{FF2B5EF4-FFF2-40B4-BE49-F238E27FC236}">
                <a16:creationId xmlns:a16="http://schemas.microsoft.com/office/drawing/2014/main" id="{040A3850-62A3-4ECF-98E4-0F531D4A6D88}"/>
              </a:ext>
            </a:extLst>
          </p:cNvPr>
          <p:cNvGrpSpPr/>
          <p:nvPr userDrawn="1"/>
        </p:nvGrpSpPr>
        <p:grpSpPr>
          <a:xfrm>
            <a:off x="5910370" y="4432883"/>
            <a:ext cx="376743" cy="253204"/>
            <a:chOff x="1241275" y="3718400"/>
            <a:chExt cx="450650" cy="302875"/>
          </a:xfrm>
          <a:solidFill>
            <a:schemeClr val="bg1">
              <a:lumMod val="50000"/>
            </a:schemeClr>
          </a:solidFill>
        </p:grpSpPr>
        <p:sp>
          <p:nvSpPr>
            <p:cNvPr id="179" name="Shape 434">
              <a:extLst>
                <a:ext uri="{FF2B5EF4-FFF2-40B4-BE49-F238E27FC236}">
                  <a16:creationId xmlns:a16="http://schemas.microsoft.com/office/drawing/2014/main" id="{849B60BD-96C0-4350-8137-9F80469669CD}"/>
                </a:ext>
              </a:extLst>
            </p:cNvPr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0" t="0" r="0" b="0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Shape 435">
              <a:extLst>
                <a:ext uri="{FF2B5EF4-FFF2-40B4-BE49-F238E27FC236}">
                  <a16:creationId xmlns:a16="http://schemas.microsoft.com/office/drawing/2014/main" id="{64BA8215-58CB-4E4A-BFBF-4494142F9DD9}"/>
                </a:ext>
              </a:extLst>
            </p:cNvPr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0" t="0" r="0" b="0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Shape 436">
              <a:extLst>
                <a:ext uri="{FF2B5EF4-FFF2-40B4-BE49-F238E27FC236}">
                  <a16:creationId xmlns:a16="http://schemas.microsoft.com/office/drawing/2014/main" id="{7F6CE63D-C262-4FE4-AB7A-7361A809A2A6}"/>
                </a:ext>
              </a:extLst>
            </p:cNvPr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0" t="0" r="0" b="0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Shape 437">
              <a:extLst>
                <a:ext uri="{FF2B5EF4-FFF2-40B4-BE49-F238E27FC236}">
                  <a16:creationId xmlns:a16="http://schemas.microsoft.com/office/drawing/2014/main" id="{04282B9E-3F59-4422-B8EC-29FA4851A594}"/>
                </a:ext>
              </a:extLst>
            </p:cNvPr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0" t="0" r="0" b="0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Shape 438">
            <a:extLst>
              <a:ext uri="{FF2B5EF4-FFF2-40B4-BE49-F238E27FC236}">
                <a16:creationId xmlns:a16="http://schemas.microsoft.com/office/drawing/2014/main" id="{E566DEF6-C739-4E33-93F7-8117CCE15B72}"/>
              </a:ext>
            </a:extLst>
          </p:cNvPr>
          <p:cNvGrpSpPr/>
          <p:nvPr userDrawn="1"/>
        </p:nvGrpSpPr>
        <p:grpSpPr>
          <a:xfrm>
            <a:off x="6479017" y="4413488"/>
            <a:ext cx="366502" cy="292496"/>
            <a:chOff x="1921475" y="3695200"/>
            <a:chExt cx="438400" cy="349875"/>
          </a:xfrm>
          <a:solidFill>
            <a:schemeClr val="bg1">
              <a:lumMod val="50000"/>
            </a:schemeClr>
          </a:solidFill>
        </p:grpSpPr>
        <p:sp>
          <p:nvSpPr>
            <p:cNvPr id="184" name="Shape 439">
              <a:extLst>
                <a:ext uri="{FF2B5EF4-FFF2-40B4-BE49-F238E27FC236}">
                  <a16:creationId xmlns:a16="http://schemas.microsoft.com/office/drawing/2014/main" id="{CB4DEC77-9C9F-4D6F-AD46-28A420420E2E}"/>
                </a:ext>
              </a:extLst>
            </p:cNvPr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0" t="0" r="0" b="0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Shape 440">
              <a:extLst>
                <a:ext uri="{FF2B5EF4-FFF2-40B4-BE49-F238E27FC236}">
                  <a16:creationId xmlns:a16="http://schemas.microsoft.com/office/drawing/2014/main" id="{50DE9007-ECCE-4D9F-BC61-07C166D6CC79}"/>
                </a:ext>
              </a:extLst>
            </p:cNvPr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0" t="0" r="0" b="0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Shape 441">
              <a:extLst>
                <a:ext uri="{FF2B5EF4-FFF2-40B4-BE49-F238E27FC236}">
                  <a16:creationId xmlns:a16="http://schemas.microsoft.com/office/drawing/2014/main" id="{A75845AA-1196-4985-AE4E-E3F8D223EA00}"/>
                </a:ext>
              </a:extLst>
            </p:cNvPr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0" t="0" r="0" b="0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" name="Shape 442">
            <a:extLst>
              <a:ext uri="{FF2B5EF4-FFF2-40B4-BE49-F238E27FC236}">
                <a16:creationId xmlns:a16="http://schemas.microsoft.com/office/drawing/2014/main" id="{5E258978-5EC0-4EFE-8648-C2F7F910F05D}"/>
              </a:ext>
            </a:extLst>
          </p:cNvPr>
          <p:cNvGrpSpPr/>
          <p:nvPr userDrawn="1"/>
        </p:nvGrpSpPr>
        <p:grpSpPr>
          <a:xfrm>
            <a:off x="7046118" y="4408890"/>
            <a:ext cx="359355" cy="301190"/>
            <a:chOff x="2599825" y="3689700"/>
            <a:chExt cx="429850" cy="360275"/>
          </a:xfrm>
          <a:solidFill>
            <a:schemeClr val="bg1">
              <a:lumMod val="50000"/>
            </a:schemeClr>
          </a:solidFill>
        </p:grpSpPr>
        <p:sp>
          <p:nvSpPr>
            <p:cNvPr id="188" name="Shape 443">
              <a:extLst>
                <a:ext uri="{FF2B5EF4-FFF2-40B4-BE49-F238E27FC236}">
                  <a16:creationId xmlns:a16="http://schemas.microsoft.com/office/drawing/2014/main" id="{F04865EE-02AF-457A-A487-53DF0245E1CC}"/>
                </a:ext>
              </a:extLst>
            </p:cNvPr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0" t="0" r="0" b="0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Shape 444">
              <a:extLst>
                <a:ext uri="{FF2B5EF4-FFF2-40B4-BE49-F238E27FC236}">
                  <a16:creationId xmlns:a16="http://schemas.microsoft.com/office/drawing/2014/main" id="{B80E3048-D7E4-466D-8F1D-0E8EDC9FCDD6}"/>
                </a:ext>
              </a:extLst>
            </p:cNvPr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0" t="0" r="0" b="0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" name="Shape 445">
            <a:extLst>
              <a:ext uri="{FF2B5EF4-FFF2-40B4-BE49-F238E27FC236}">
                <a16:creationId xmlns:a16="http://schemas.microsoft.com/office/drawing/2014/main" id="{8DDFA2D4-A3A2-4F4C-A9BC-AABA6AC01F88}"/>
              </a:ext>
            </a:extLst>
          </p:cNvPr>
          <p:cNvGrpSpPr/>
          <p:nvPr userDrawn="1"/>
        </p:nvGrpSpPr>
        <p:grpSpPr>
          <a:xfrm>
            <a:off x="7626992" y="4377749"/>
            <a:ext cx="324661" cy="338956"/>
            <a:chOff x="3294650" y="3652450"/>
            <a:chExt cx="388350" cy="405450"/>
          </a:xfrm>
          <a:solidFill>
            <a:schemeClr val="bg1">
              <a:lumMod val="50000"/>
            </a:schemeClr>
          </a:solidFill>
        </p:grpSpPr>
        <p:sp>
          <p:nvSpPr>
            <p:cNvPr id="191" name="Shape 446">
              <a:extLst>
                <a:ext uri="{FF2B5EF4-FFF2-40B4-BE49-F238E27FC236}">
                  <a16:creationId xmlns:a16="http://schemas.microsoft.com/office/drawing/2014/main" id="{EDD7052E-475F-418C-A2A9-33E91584A39B}"/>
                </a:ext>
              </a:extLst>
            </p:cNvPr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0" t="0" r="0" b="0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Shape 447">
              <a:extLst>
                <a:ext uri="{FF2B5EF4-FFF2-40B4-BE49-F238E27FC236}">
                  <a16:creationId xmlns:a16="http://schemas.microsoft.com/office/drawing/2014/main" id="{32380C5E-68BC-4B2B-9387-767B350C0299}"/>
                </a:ext>
              </a:extLst>
            </p:cNvPr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0" t="0" r="0" b="0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Shape 448">
              <a:extLst>
                <a:ext uri="{FF2B5EF4-FFF2-40B4-BE49-F238E27FC236}">
                  <a16:creationId xmlns:a16="http://schemas.microsoft.com/office/drawing/2014/main" id="{3238F05D-F2FD-44D4-816D-7C9229C15BF6}"/>
                </a:ext>
              </a:extLst>
            </p:cNvPr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0" t="0" r="0" b="0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Shape 449">
            <a:extLst>
              <a:ext uri="{FF2B5EF4-FFF2-40B4-BE49-F238E27FC236}">
                <a16:creationId xmlns:a16="http://schemas.microsoft.com/office/drawing/2014/main" id="{6400BF03-0FB0-4384-8A5B-00E7A11ACCD1}"/>
              </a:ext>
            </a:extLst>
          </p:cNvPr>
          <p:cNvGrpSpPr/>
          <p:nvPr userDrawn="1"/>
        </p:nvGrpSpPr>
        <p:grpSpPr>
          <a:xfrm>
            <a:off x="8163474" y="4420636"/>
            <a:ext cx="378750" cy="277698"/>
            <a:chOff x="3936375" y="3703750"/>
            <a:chExt cx="453050" cy="332175"/>
          </a:xfrm>
          <a:solidFill>
            <a:schemeClr val="bg1">
              <a:lumMod val="50000"/>
            </a:schemeClr>
          </a:solidFill>
        </p:grpSpPr>
        <p:sp>
          <p:nvSpPr>
            <p:cNvPr id="195" name="Shape 450">
              <a:extLst>
                <a:ext uri="{FF2B5EF4-FFF2-40B4-BE49-F238E27FC236}">
                  <a16:creationId xmlns:a16="http://schemas.microsoft.com/office/drawing/2014/main" id="{AE9DB444-B93E-4503-A796-A25F60C6E2C9}"/>
                </a:ext>
              </a:extLst>
            </p:cNvPr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Shape 451">
              <a:extLst>
                <a:ext uri="{FF2B5EF4-FFF2-40B4-BE49-F238E27FC236}">
                  <a16:creationId xmlns:a16="http://schemas.microsoft.com/office/drawing/2014/main" id="{7DD26B4B-4545-4C91-BCF7-CF3254FCBE7D}"/>
                </a:ext>
              </a:extLst>
            </p:cNvPr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Shape 452">
              <a:extLst>
                <a:ext uri="{FF2B5EF4-FFF2-40B4-BE49-F238E27FC236}">
                  <a16:creationId xmlns:a16="http://schemas.microsoft.com/office/drawing/2014/main" id="{2C282C0C-F298-406C-8E80-B9520B59AF96}"/>
                </a:ext>
              </a:extLst>
            </p:cNvPr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Shape 453">
              <a:extLst>
                <a:ext uri="{FF2B5EF4-FFF2-40B4-BE49-F238E27FC236}">
                  <a16:creationId xmlns:a16="http://schemas.microsoft.com/office/drawing/2014/main" id="{A1AB1169-78B2-4506-AD8B-D92DE8EC65A0}"/>
                </a:ext>
              </a:extLst>
            </p:cNvPr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0" t="0" r="0" b="0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Shape 454">
              <a:extLst>
                <a:ext uri="{FF2B5EF4-FFF2-40B4-BE49-F238E27FC236}">
                  <a16:creationId xmlns:a16="http://schemas.microsoft.com/office/drawing/2014/main" id="{816B73B3-CC9B-43B8-8234-47F88B5EDCEC}"/>
                </a:ext>
              </a:extLst>
            </p:cNvPr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0" t="0" r="0" b="0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" name="Shape 455">
            <a:extLst>
              <a:ext uri="{FF2B5EF4-FFF2-40B4-BE49-F238E27FC236}">
                <a16:creationId xmlns:a16="http://schemas.microsoft.com/office/drawing/2014/main" id="{C93B9DED-2985-4F27-A6CD-1758A3541E06}"/>
              </a:ext>
            </a:extLst>
          </p:cNvPr>
          <p:cNvGrpSpPr/>
          <p:nvPr userDrawn="1"/>
        </p:nvGrpSpPr>
        <p:grpSpPr>
          <a:xfrm>
            <a:off x="8727000" y="4420636"/>
            <a:ext cx="378750" cy="277698"/>
            <a:chOff x="4610450" y="3703750"/>
            <a:chExt cx="453050" cy="332175"/>
          </a:xfrm>
          <a:solidFill>
            <a:schemeClr val="bg1">
              <a:lumMod val="50000"/>
            </a:schemeClr>
          </a:solidFill>
        </p:grpSpPr>
        <p:sp>
          <p:nvSpPr>
            <p:cNvPr id="201" name="Shape 456">
              <a:extLst>
                <a:ext uri="{FF2B5EF4-FFF2-40B4-BE49-F238E27FC236}">
                  <a16:creationId xmlns:a16="http://schemas.microsoft.com/office/drawing/2014/main" id="{3D80BC48-26AA-404B-AE99-B261A7B1771A}"/>
                </a:ext>
              </a:extLst>
            </p:cNvPr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Shape 457">
              <a:extLst>
                <a:ext uri="{FF2B5EF4-FFF2-40B4-BE49-F238E27FC236}">
                  <a16:creationId xmlns:a16="http://schemas.microsoft.com/office/drawing/2014/main" id="{64A67962-13E4-4A51-8AB2-C110A7229EF2}"/>
                </a:ext>
              </a:extLst>
            </p:cNvPr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0" t="0" r="0" b="0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" name="Shape 458">
            <a:extLst>
              <a:ext uri="{FF2B5EF4-FFF2-40B4-BE49-F238E27FC236}">
                <a16:creationId xmlns:a16="http://schemas.microsoft.com/office/drawing/2014/main" id="{E1989507-8147-4ED4-908C-E6A4524BAE81}"/>
              </a:ext>
            </a:extLst>
          </p:cNvPr>
          <p:cNvGrpSpPr/>
          <p:nvPr userDrawn="1"/>
        </p:nvGrpSpPr>
        <p:grpSpPr>
          <a:xfrm>
            <a:off x="9303799" y="4392567"/>
            <a:ext cx="352207" cy="333836"/>
            <a:chOff x="5300400" y="3670175"/>
            <a:chExt cx="421300" cy="399325"/>
          </a:xfrm>
          <a:solidFill>
            <a:schemeClr val="bg1">
              <a:lumMod val="50000"/>
            </a:schemeClr>
          </a:solidFill>
        </p:grpSpPr>
        <p:sp>
          <p:nvSpPr>
            <p:cNvPr id="204" name="Shape 459">
              <a:extLst>
                <a:ext uri="{FF2B5EF4-FFF2-40B4-BE49-F238E27FC236}">
                  <a16:creationId xmlns:a16="http://schemas.microsoft.com/office/drawing/2014/main" id="{C52EE33C-938B-4979-AB10-6A29061AEA34}"/>
                </a:ext>
              </a:extLst>
            </p:cNvPr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0" t="0" r="0" b="0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Shape 460">
              <a:extLst>
                <a:ext uri="{FF2B5EF4-FFF2-40B4-BE49-F238E27FC236}">
                  <a16:creationId xmlns:a16="http://schemas.microsoft.com/office/drawing/2014/main" id="{1C2C00A0-C264-4CD1-9886-883FAF6E7939}"/>
                </a:ext>
              </a:extLst>
            </p:cNvPr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0" t="0" r="0" b="0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Shape 461">
              <a:extLst>
                <a:ext uri="{FF2B5EF4-FFF2-40B4-BE49-F238E27FC236}">
                  <a16:creationId xmlns:a16="http://schemas.microsoft.com/office/drawing/2014/main" id="{6FCFF8A9-67FC-449E-B116-0D6B501686BB}"/>
                </a:ext>
              </a:extLst>
            </p:cNvPr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0" t="0" r="0" b="0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Shape 462">
              <a:extLst>
                <a:ext uri="{FF2B5EF4-FFF2-40B4-BE49-F238E27FC236}">
                  <a16:creationId xmlns:a16="http://schemas.microsoft.com/office/drawing/2014/main" id="{A7C80317-6FF9-4943-BDA1-BB387E5305D2}"/>
                </a:ext>
              </a:extLst>
            </p:cNvPr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0" t="0" r="0" b="0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Shape 463">
              <a:extLst>
                <a:ext uri="{FF2B5EF4-FFF2-40B4-BE49-F238E27FC236}">
                  <a16:creationId xmlns:a16="http://schemas.microsoft.com/office/drawing/2014/main" id="{482AF379-CBD6-42CA-B278-B53600361277}"/>
                </a:ext>
              </a:extLst>
            </p:cNvPr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0" t="0" r="0" b="0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Shape 464">
            <a:extLst>
              <a:ext uri="{FF2B5EF4-FFF2-40B4-BE49-F238E27FC236}">
                <a16:creationId xmlns:a16="http://schemas.microsoft.com/office/drawing/2014/main" id="{F6043AFE-C379-4B37-B3A0-8B73FFCE7832}"/>
              </a:ext>
            </a:extLst>
          </p:cNvPr>
          <p:cNvSpPr/>
          <p:nvPr userDrawn="1"/>
        </p:nvSpPr>
        <p:spPr>
          <a:xfrm>
            <a:off x="9847598" y="4363592"/>
            <a:ext cx="392042" cy="392021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" name="Shape 465">
            <a:extLst>
              <a:ext uri="{FF2B5EF4-FFF2-40B4-BE49-F238E27FC236}">
                <a16:creationId xmlns:a16="http://schemas.microsoft.com/office/drawing/2014/main" id="{3FE515BD-2E03-45BD-AECC-85C5F96D0F06}"/>
              </a:ext>
            </a:extLst>
          </p:cNvPr>
          <p:cNvGrpSpPr/>
          <p:nvPr userDrawn="1"/>
        </p:nvGrpSpPr>
        <p:grpSpPr>
          <a:xfrm>
            <a:off x="10435952" y="4388470"/>
            <a:ext cx="342008" cy="342029"/>
            <a:chOff x="6654650" y="3665275"/>
            <a:chExt cx="409100" cy="409125"/>
          </a:xfrm>
          <a:solidFill>
            <a:schemeClr val="bg1">
              <a:lumMod val="50000"/>
            </a:schemeClr>
          </a:solidFill>
        </p:grpSpPr>
        <p:sp>
          <p:nvSpPr>
            <p:cNvPr id="211" name="Shape 466">
              <a:extLst>
                <a:ext uri="{FF2B5EF4-FFF2-40B4-BE49-F238E27FC236}">
                  <a16:creationId xmlns:a16="http://schemas.microsoft.com/office/drawing/2014/main" id="{208A1BA1-8086-4A00-B5FA-E11E0F587FC0}"/>
                </a:ext>
              </a:extLst>
            </p:cNvPr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0" t="0" r="0" b="0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Shape 467">
              <a:extLst>
                <a:ext uri="{FF2B5EF4-FFF2-40B4-BE49-F238E27FC236}">
                  <a16:creationId xmlns:a16="http://schemas.microsoft.com/office/drawing/2014/main" id="{4D223F59-136C-433B-95AD-7DF5F6D6D760}"/>
                </a:ext>
              </a:extLst>
            </p:cNvPr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0" t="0" r="0" b="0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Shape 468">
            <a:extLst>
              <a:ext uri="{FF2B5EF4-FFF2-40B4-BE49-F238E27FC236}">
                <a16:creationId xmlns:a16="http://schemas.microsoft.com/office/drawing/2014/main" id="{699C9071-630C-4656-826F-5ECF792DD343}"/>
              </a:ext>
            </a:extLst>
          </p:cNvPr>
          <p:cNvGrpSpPr/>
          <p:nvPr userDrawn="1"/>
        </p:nvGrpSpPr>
        <p:grpSpPr>
          <a:xfrm>
            <a:off x="5349916" y="4937702"/>
            <a:ext cx="370599" cy="370620"/>
            <a:chOff x="570875" y="4322250"/>
            <a:chExt cx="443300" cy="443325"/>
          </a:xfrm>
          <a:solidFill>
            <a:schemeClr val="bg1">
              <a:lumMod val="50000"/>
            </a:schemeClr>
          </a:solidFill>
        </p:grpSpPr>
        <p:sp>
          <p:nvSpPr>
            <p:cNvPr id="214" name="Shape 469">
              <a:extLst>
                <a:ext uri="{FF2B5EF4-FFF2-40B4-BE49-F238E27FC236}">
                  <a16:creationId xmlns:a16="http://schemas.microsoft.com/office/drawing/2014/main" id="{BF88A48B-7F5A-44B9-84F7-9F2A09ACC3DD}"/>
                </a:ext>
              </a:extLst>
            </p:cNvPr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0" t="0" r="0" b="0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Shape 470">
              <a:extLst>
                <a:ext uri="{FF2B5EF4-FFF2-40B4-BE49-F238E27FC236}">
                  <a16:creationId xmlns:a16="http://schemas.microsoft.com/office/drawing/2014/main" id="{A5720671-6624-4163-AF4B-07A253CDDBDD}"/>
                </a:ext>
              </a:extLst>
            </p:cNvPr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0" t="0" r="0" b="0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Shape 471">
              <a:extLst>
                <a:ext uri="{FF2B5EF4-FFF2-40B4-BE49-F238E27FC236}">
                  <a16:creationId xmlns:a16="http://schemas.microsoft.com/office/drawing/2014/main" id="{8D9D28FC-EDBF-4376-BC7E-B6C92421EE5D}"/>
                </a:ext>
              </a:extLst>
            </p:cNvPr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0" t="0" r="0" b="0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Shape 472">
              <a:extLst>
                <a:ext uri="{FF2B5EF4-FFF2-40B4-BE49-F238E27FC236}">
                  <a16:creationId xmlns:a16="http://schemas.microsoft.com/office/drawing/2014/main" id="{A66486FD-8B76-471B-8487-433717E7E297}"/>
                </a:ext>
              </a:extLst>
            </p:cNvPr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0" t="0" r="0" b="0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" name="Shape 473">
            <a:extLst>
              <a:ext uri="{FF2B5EF4-FFF2-40B4-BE49-F238E27FC236}">
                <a16:creationId xmlns:a16="http://schemas.microsoft.com/office/drawing/2014/main" id="{97EF8E3C-3A39-4906-A80B-99FF80EFCF41}"/>
              </a:ext>
            </a:extLst>
          </p:cNvPr>
          <p:cNvSpPr/>
          <p:nvPr userDrawn="1"/>
        </p:nvSpPr>
        <p:spPr>
          <a:xfrm>
            <a:off x="5898162" y="5009824"/>
            <a:ext cx="401238" cy="226661"/>
          </a:xfrm>
          <a:custGeom>
            <a:avLst/>
            <a:gdLst/>
            <a:ahLst/>
            <a:cxnLst/>
            <a:rect l="0" t="0" r="0" b="0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" name="Shape 474">
            <a:extLst>
              <a:ext uri="{FF2B5EF4-FFF2-40B4-BE49-F238E27FC236}">
                <a16:creationId xmlns:a16="http://schemas.microsoft.com/office/drawing/2014/main" id="{4086CDD1-EC3A-482C-A393-CB294108F577}"/>
              </a:ext>
            </a:extLst>
          </p:cNvPr>
          <p:cNvGrpSpPr/>
          <p:nvPr userDrawn="1"/>
        </p:nvGrpSpPr>
        <p:grpSpPr>
          <a:xfrm>
            <a:off x="6527505" y="4910155"/>
            <a:ext cx="269526" cy="425712"/>
            <a:chOff x="1979475" y="4289300"/>
            <a:chExt cx="322400" cy="509225"/>
          </a:xfrm>
          <a:solidFill>
            <a:schemeClr val="bg1">
              <a:lumMod val="50000"/>
            </a:schemeClr>
          </a:solidFill>
        </p:grpSpPr>
        <p:sp>
          <p:nvSpPr>
            <p:cNvPr id="220" name="Shape 475">
              <a:extLst>
                <a:ext uri="{FF2B5EF4-FFF2-40B4-BE49-F238E27FC236}">
                  <a16:creationId xmlns:a16="http://schemas.microsoft.com/office/drawing/2014/main" id="{A11A2474-7B0B-49DB-AB87-1B6501616E8A}"/>
                </a:ext>
              </a:extLst>
            </p:cNvPr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0" t="0" r="0" b="0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Shape 476">
              <a:extLst>
                <a:ext uri="{FF2B5EF4-FFF2-40B4-BE49-F238E27FC236}">
                  <a16:creationId xmlns:a16="http://schemas.microsoft.com/office/drawing/2014/main" id="{FEDACD98-0577-4858-AFAB-43F6F1637B4A}"/>
                </a:ext>
              </a:extLst>
            </p:cNvPr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0" t="0" r="0" b="0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Shape 477">
              <a:extLst>
                <a:ext uri="{FF2B5EF4-FFF2-40B4-BE49-F238E27FC236}">
                  <a16:creationId xmlns:a16="http://schemas.microsoft.com/office/drawing/2014/main" id="{CD8D267F-1C65-4F69-A0FA-C8E297E2F8DA}"/>
                </a:ext>
              </a:extLst>
            </p:cNvPr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0" t="0" r="0" b="0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Shape 478">
            <a:extLst>
              <a:ext uri="{FF2B5EF4-FFF2-40B4-BE49-F238E27FC236}">
                <a16:creationId xmlns:a16="http://schemas.microsoft.com/office/drawing/2014/main" id="{C8F8CD16-C794-4D2C-B562-2711AB0180C0}"/>
              </a:ext>
            </a:extLst>
          </p:cNvPr>
          <p:cNvGrpSpPr/>
          <p:nvPr userDrawn="1"/>
        </p:nvGrpSpPr>
        <p:grpSpPr>
          <a:xfrm>
            <a:off x="7067039" y="4915757"/>
            <a:ext cx="318014" cy="414510"/>
            <a:chOff x="2624850" y="4296000"/>
            <a:chExt cx="380400" cy="495825"/>
          </a:xfrm>
          <a:solidFill>
            <a:schemeClr val="bg1">
              <a:lumMod val="50000"/>
            </a:schemeClr>
          </a:solidFill>
        </p:grpSpPr>
        <p:sp>
          <p:nvSpPr>
            <p:cNvPr id="224" name="Shape 479">
              <a:extLst>
                <a:ext uri="{FF2B5EF4-FFF2-40B4-BE49-F238E27FC236}">
                  <a16:creationId xmlns:a16="http://schemas.microsoft.com/office/drawing/2014/main" id="{940011A7-A689-4835-B9E4-F27AA5D405D2}"/>
                </a:ext>
              </a:extLst>
            </p:cNvPr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0" t="0" r="0" b="0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Shape 480">
              <a:extLst>
                <a:ext uri="{FF2B5EF4-FFF2-40B4-BE49-F238E27FC236}">
                  <a16:creationId xmlns:a16="http://schemas.microsoft.com/office/drawing/2014/main" id="{667AA7FD-C47F-4709-87B4-A9D255F56C50}"/>
                </a:ext>
              </a:extLst>
            </p:cNvPr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0" t="0" r="0" b="0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Shape 481">
              <a:extLst>
                <a:ext uri="{FF2B5EF4-FFF2-40B4-BE49-F238E27FC236}">
                  <a16:creationId xmlns:a16="http://schemas.microsoft.com/office/drawing/2014/main" id="{BAE013B5-3989-4234-9D99-FF350F7153EE}"/>
                </a:ext>
              </a:extLst>
            </p:cNvPr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0" t="0" r="0" b="0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Shape 482">
            <a:extLst>
              <a:ext uri="{FF2B5EF4-FFF2-40B4-BE49-F238E27FC236}">
                <a16:creationId xmlns:a16="http://schemas.microsoft.com/office/drawing/2014/main" id="{581B565A-E718-4C2B-AC6C-FA26D481FB68}"/>
              </a:ext>
            </a:extLst>
          </p:cNvPr>
          <p:cNvSpPr/>
          <p:nvPr userDrawn="1"/>
        </p:nvSpPr>
        <p:spPr>
          <a:xfrm>
            <a:off x="8182996" y="4953162"/>
            <a:ext cx="339959" cy="33998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Shape 483">
            <a:extLst>
              <a:ext uri="{FF2B5EF4-FFF2-40B4-BE49-F238E27FC236}">
                <a16:creationId xmlns:a16="http://schemas.microsoft.com/office/drawing/2014/main" id="{69D4278E-795C-4B5F-8A14-4878585E1CBE}"/>
              </a:ext>
            </a:extLst>
          </p:cNvPr>
          <p:cNvSpPr/>
          <p:nvPr userDrawn="1"/>
        </p:nvSpPr>
        <p:spPr>
          <a:xfrm>
            <a:off x="7619447" y="4974606"/>
            <a:ext cx="339959" cy="297094"/>
          </a:xfrm>
          <a:custGeom>
            <a:avLst/>
            <a:gdLst/>
            <a:ahLst/>
            <a:cxnLst/>
            <a:rect l="0" t="0" r="0" b="0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Shape 484">
            <a:extLst>
              <a:ext uri="{FF2B5EF4-FFF2-40B4-BE49-F238E27FC236}">
                <a16:creationId xmlns:a16="http://schemas.microsoft.com/office/drawing/2014/main" id="{9ACA501C-16CD-468D-ACD1-169D8E0A26A3}"/>
              </a:ext>
            </a:extLst>
          </p:cNvPr>
          <p:cNvSpPr/>
          <p:nvPr userDrawn="1"/>
        </p:nvSpPr>
        <p:spPr>
          <a:xfrm>
            <a:off x="8744997" y="4951636"/>
            <a:ext cx="343053" cy="343032"/>
          </a:xfrm>
          <a:custGeom>
            <a:avLst/>
            <a:gdLst/>
            <a:ahLst/>
            <a:cxnLst/>
            <a:rect l="0" t="0" r="0" b="0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Shape 485">
            <a:extLst>
              <a:ext uri="{FF2B5EF4-FFF2-40B4-BE49-F238E27FC236}">
                <a16:creationId xmlns:a16="http://schemas.microsoft.com/office/drawing/2014/main" id="{DFBFDFC5-3B09-4027-8B6B-2C8F1D588F14}"/>
              </a:ext>
            </a:extLst>
          </p:cNvPr>
          <p:cNvGrpSpPr/>
          <p:nvPr userDrawn="1"/>
        </p:nvGrpSpPr>
        <p:grpSpPr>
          <a:xfrm>
            <a:off x="9283379" y="4956595"/>
            <a:ext cx="393045" cy="332833"/>
            <a:chOff x="5275975" y="4344850"/>
            <a:chExt cx="470150" cy="398125"/>
          </a:xfrm>
          <a:solidFill>
            <a:schemeClr val="bg1">
              <a:lumMod val="50000"/>
            </a:schemeClr>
          </a:solidFill>
        </p:grpSpPr>
        <p:sp>
          <p:nvSpPr>
            <p:cNvPr id="231" name="Shape 486">
              <a:extLst>
                <a:ext uri="{FF2B5EF4-FFF2-40B4-BE49-F238E27FC236}">
                  <a16:creationId xmlns:a16="http://schemas.microsoft.com/office/drawing/2014/main" id="{1218D172-BD88-4137-B93D-440BCE58EFD4}"/>
                </a:ext>
              </a:extLst>
            </p:cNvPr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0" t="0" r="0" b="0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Shape 487">
              <a:extLst>
                <a:ext uri="{FF2B5EF4-FFF2-40B4-BE49-F238E27FC236}">
                  <a16:creationId xmlns:a16="http://schemas.microsoft.com/office/drawing/2014/main" id="{C92E61FD-07A4-4578-B221-A918C980D5B3}"/>
                </a:ext>
              </a:extLst>
            </p:cNvPr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0" t="0" r="0" b="0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Shape 488">
              <a:extLst>
                <a:ext uri="{FF2B5EF4-FFF2-40B4-BE49-F238E27FC236}">
                  <a16:creationId xmlns:a16="http://schemas.microsoft.com/office/drawing/2014/main" id="{9EC3DEC0-4817-40D0-81B9-3594CFCC0832}"/>
                </a:ext>
              </a:extLst>
            </p:cNvPr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0" t="0" r="0" b="0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" name="Shape 489">
            <a:extLst>
              <a:ext uri="{FF2B5EF4-FFF2-40B4-BE49-F238E27FC236}">
                <a16:creationId xmlns:a16="http://schemas.microsoft.com/office/drawing/2014/main" id="{DC63A8A0-7183-42BD-BEB1-CC2AF8629D7A}"/>
              </a:ext>
            </a:extLst>
          </p:cNvPr>
          <p:cNvSpPr/>
          <p:nvPr userDrawn="1"/>
        </p:nvSpPr>
        <p:spPr>
          <a:xfrm>
            <a:off x="9866994" y="4946537"/>
            <a:ext cx="353252" cy="353231"/>
          </a:xfrm>
          <a:custGeom>
            <a:avLst/>
            <a:gdLst/>
            <a:ahLst/>
            <a:cxnLst/>
            <a:rect l="0" t="0" r="0" b="0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" name="Shape 490">
            <a:extLst>
              <a:ext uri="{FF2B5EF4-FFF2-40B4-BE49-F238E27FC236}">
                <a16:creationId xmlns:a16="http://schemas.microsoft.com/office/drawing/2014/main" id="{EE139547-317C-45A2-8474-4486658BB103}"/>
              </a:ext>
            </a:extLst>
          </p:cNvPr>
          <p:cNvGrpSpPr/>
          <p:nvPr userDrawn="1"/>
        </p:nvGrpSpPr>
        <p:grpSpPr>
          <a:xfrm>
            <a:off x="10425732" y="4929551"/>
            <a:ext cx="362448" cy="386922"/>
            <a:chOff x="6642425" y="4312500"/>
            <a:chExt cx="433550" cy="462825"/>
          </a:xfrm>
          <a:solidFill>
            <a:schemeClr val="bg1">
              <a:lumMod val="50000"/>
            </a:schemeClr>
          </a:solidFill>
        </p:grpSpPr>
        <p:sp>
          <p:nvSpPr>
            <p:cNvPr id="236" name="Shape 491">
              <a:extLst>
                <a:ext uri="{FF2B5EF4-FFF2-40B4-BE49-F238E27FC236}">
                  <a16:creationId xmlns:a16="http://schemas.microsoft.com/office/drawing/2014/main" id="{1538F42D-E2C8-4225-9241-7C443D61F21C}"/>
                </a:ext>
              </a:extLst>
            </p:cNvPr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0" t="0" r="0" b="0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Shape 492">
              <a:extLst>
                <a:ext uri="{FF2B5EF4-FFF2-40B4-BE49-F238E27FC236}">
                  <a16:creationId xmlns:a16="http://schemas.microsoft.com/office/drawing/2014/main" id="{AFF10280-FE41-4AD6-AE1B-1A92FDCC2214}"/>
                </a:ext>
              </a:extLst>
            </p:cNvPr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0" t="0" r="0" b="0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Shape 493">
              <a:extLst>
                <a:ext uri="{FF2B5EF4-FFF2-40B4-BE49-F238E27FC236}">
                  <a16:creationId xmlns:a16="http://schemas.microsoft.com/office/drawing/2014/main" id="{D0435815-F593-48DD-8866-390E5BDEB5C4}"/>
                </a:ext>
              </a:extLst>
            </p:cNvPr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0" t="0" r="0" b="0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" name="Shape 494">
            <a:extLst>
              <a:ext uri="{FF2B5EF4-FFF2-40B4-BE49-F238E27FC236}">
                <a16:creationId xmlns:a16="http://schemas.microsoft.com/office/drawing/2014/main" id="{CE491010-0091-4B98-AB57-8F893E02DDB8}"/>
              </a:ext>
            </a:extLst>
          </p:cNvPr>
          <p:cNvSpPr/>
          <p:nvPr userDrawn="1"/>
        </p:nvSpPr>
        <p:spPr>
          <a:xfrm>
            <a:off x="5302468" y="5549378"/>
            <a:ext cx="465527" cy="274647"/>
          </a:xfrm>
          <a:custGeom>
            <a:avLst/>
            <a:gdLst/>
            <a:ahLst/>
            <a:cxnLst/>
            <a:rect l="0" t="0" r="0" b="0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0" name="Shape 495">
            <a:extLst>
              <a:ext uri="{FF2B5EF4-FFF2-40B4-BE49-F238E27FC236}">
                <a16:creationId xmlns:a16="http://schemas.microsoft.com/office/drawing/2014/main" id="{81C59463-CB00-4472-827B-4E49B0E9EC31}"/>
              </a:ext>
            </a:extLst>
          </p:cNvPr>
          <p:cNvGrpSpPr/>
          <p:nvPr userDrawn="1"/>
        </p:nvGrpSpPr>
        <p:grpSpPr>
          <a:xfrm>
            <a:off x="5912920" y="5503799"/>
            <a:ext cx="371623" cy="365499"/>
            <a:chOff x="1244325" y="4999400"/>
            <a:chExt cx="444525" cy="437200"/>
          </a:xfrm>
          <a:solidFill>
            <a:schemeClr val="bg1">
              <a:lumMod val="50000"/>
            </a:schemeClr>
          </a:solidFill>
        </p:grpSpPr>
        <p:sp>
          <p:nvSpPr>
            <p:cNvPr id="241" name="Shape 496">
              <a:extLst>
                <a:ext uri="{FF2B5EF4-FFF2-40B4-BE49-F238E27FC236}">
                  <a16:creationId xmlns:a16="http://schemas.microsoft.com/office/drawing/2014/main" id="{9C05C508-0C91-4683-ADDB-D3376F14405B}"/>
                </a:ext>
              </a:extLst>
            </p:cNvPr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0" t="0" r="0" b="0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Shape 497">
              <a:extLst>
                <a:ext uri="{FF2B5EF4-FFF2-40B4-BE49-F238E27FC236}">
                  <a16:creationId xmlns:a16="http://schemas.microsoft.com/office/drawing/2014/main" id="{859D0CC9-A9B1-4EA3-A31C-2F86C2946C3C}"/>
                </a:ext>
              </a:extLst>
            </p:cNvPr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0" t="0" r="0" b="0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Shape 498">
              <a:extLst>
                <a:ext uri="{FF2B5EF4-FFF2-40B4-BE49-F238E27FC236}">
                  <a16:creationId xmlns:a16="http://schemas.microsoft.com/office/drawing/2014/main" id="{6E231807-0C60-4BEA-976E-15A9DA5BC83C}"/>
                </a:ext>
              </a:extLst>
            </p:cNvPr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0" t="0" r="0" b="0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Shape 499">
              <a:extLst>
                <a:ext uri="{FF2B5EF4-FFF2-40B4-BE49-F238E27FC236}">
                  <a16:creationId xmlns:a16="http://schemas.microsoft.com/office/drawing/2014/main" id="{06CD6A58-BAB3-44B6-B353-01976CA6A4BF}"/>
                </a:ext>
              </a:extLst>
            </p:cNvPr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0" t="0" r="0" b="0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Shape 500">
              <a:extLst>
                <a:ext uri="{FF2B5EF4-FFF2-40B4-BE49-F238E27FC236}">
                  <a16:creationId xmlns:a16="http://schemas.microsoft.com/office/drawing/2014/main" id="{78C0125E-258C-436E-AD07-7E334C6BD09E}"/>
                </a:ext>
              </a:extLst>
            </p:cNvPr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0" t="0" r="0" b="0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Shape 501">
            <a:extLst>
              <a:ext uri="{FF2B5EF4-FFF2-40B4-BE49-F238E27FC236}">
                <a16:creationId xmlns:a16="http://schemas.microsoft.com/office/drawing/2014/main" id="{29E5B842-D744-43C8-8533-66C924DC8F7C}"/>
              </a:ext>
            </a:extLst>
          </p:cNvPr>
          <p:cNvGrpSpPr/>
          <p:nvPr userDrawn="1"/>
        </p:nvGrpSpPr>
        <p:grpSpPr>
          <a:xfrm>
            <a:off x="6509636" y="5492053"/>
            <a:ext cx="305265" cy="388970"/>
            <a:chOff x="1958100" y="4985350"/>
            <a:chExt cx="365150" cy="465275"/>
          </a:xfrm>
          <a:solidFill>
            <a:schemeClr val="bg1">
              <a:lumMod val="50000"/>
            </a:schemeClr>
          </a:solidFill>
        </p:grpSpPr>
        <p:sp>
          <p:nvSpPr>
            <p:cNvPr id="247" name="Shape 502">
              <a:extLst>
                <a:ext uri="{FF2B5EF4-FFF2-40B4-BE49-F238E27FC236}">
                  <a16:creationId xmlns:a16="http://schemas.microsoft.com/office/drawing/2014/main" id="{92998B22-413C-48F7-BDB8-2AC294865062}"/>
                </a:ext>
              </a:extLst>
            </p:cNvPr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0" t="0" r="0" b="0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Shape 503">
              <a:extLst>
                <a:ext uri="{FF2B5EF4-FFF2-40B4-BE49-F238E27FC236}">
                  <a16:creationId xmlns:a16="http://schemas.microsoft.com/office/drawing/2014/main" id="{A97F75EA-7B0E-4E25-9EDE-B58D9112E93D}"/>
                </a:ext>
              </a:extLst>
            </p:cNvPr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0" t="0" r="0" b="0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Shape 504">
              <a:extLst>
                <a:ext uri="{FF2B5EF4-FFF2-40B4-BE49-F238E27FC236}">
                  <a16:creationId xmlns:a16="http://schemas.microsoft.com/office/drawing/2014/main" id="{2291EDF7-98FA-4F0C-AF6E-7ECABADB619B}"/>
                </a:ext>
              </a:extLst>
            </p:cNvPr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0" t="0" r="0" b="0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" name="Shape 505">
            <a:extLst>
              <a:ext uri="{FF2B5EF4-FFF2-40B4-BE49-F238E27FC236}">
                <a16:creationId xmlns:a16="http://schemas.microsoft.com/office/drawing/2014/main" id="{9C9F01EE-107C-4410-B033-AEC655082B31}"/>
              </a:ext>
            </a:extLst>
          </p:cNvPr>
          <p:cNvGrpSpPr/>
          <p:nvPr userDrawn="1"/>
        </p:nvGrpSpPr>
        <p:grpSpPr>
          <a:xfrm>
            <a:off x="7050695" y="5506850"/>
            <a:ext cx="350200" cy="359877"/>
            <a:chOff x="2605300" y="5003050"/>
            <a:chExt cx="418900" cy="430475"/>
          </a:xfrm>
          <a:solidFill>
            <a:schemeClr val="bg1">
              <a:lumMod val="50000"/>
            </a:schemeClr>
          </a:solidFill>
        </p:grpSpPr>
        <p:sp>
          <p:nvSpPr>
            <p:cNvPr id="251" name="Shape 506">
              <a:extLst>
                <a:ext uri="{FF2B5EF4-FFF2-40B4-BE49-F238E27FC236}">
                  <a16:creationId xmlns:a16="http://schemas.microsoft.com/office/drawing/2014/main" id="{BCAF1401-8862-4CD9-B288-0FD72C4F9D71}"/>
                </a:ext>
              </a:extLst>
            </p:cNvPr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0" t="0" r="0" b="0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Shape 507">
              <a:extLst>
                <a:ext uri="{FF2B5EF4-FFF2-40B4-BE49-F238E27FC236}">
                  <a16:creationId xmlns:a16="http://schemas.microsoft.com/office/drawing/2014/main" id="{0ED04734-10C8-4675-A141-996203AA4DF5}"/>
                </a:ext>
              </a:extLst>
            </p:cNvPr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0" t="0" r="0" b="0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Shape 508">
              <a:extLst>
                <a:ext uri="{FF2B5EF4-FFF2-40B4-BE49-F238E27FC236}">
                  <a16:creationId xmlns:a16="http://schemas.microsoft.com/office/drawing/2014/main" id="{C017906A-85D7-4264-9215-785F55F65F69}"/>
                </a:ext>
              </a:extLst>
            </p:cNvPr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0" t="0" r="0" b="0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" name="Shape 509">
            <a:extLst>
              <a:ext uri="{FF2B5EF4-FFF2-40B4-BE49-F238E27FC236}">
                <a16:creationId xmlns:a16="http://schemas.microsoft.com/office/drawing/2014/main" id="{4A943882-9438-4439-BFBE-BEBABCA282C2}"/>
              </a:ext>
            </a:extLst>
          </p:cNvPr>
          <p:cNvGrpSpPr/>
          <p:nvPr userDrawn="1"/>
        </p:nvGrpSpPr>
        <p:grpSpPr>
          <a:xfrm>
            <a:off x="7580029" y="5514521"/>
            <a:ext cx="418585" cy="344056"/>
            <a:chOff x="3238475" y="5012225"/>
            <a:chExt cx="500700" cy="411550"/>
          </a:xfrm>
          <a:solidFill>
            <a:schemeClr val="bg1">
              <a:lumMod val="50000"/>
            </a:schemeClr>
          </a:solidFill>
        </p:grpSpPr>
        <p:sp>
          <p:nvSpPr>
            <p:cNvPr id="255" name="Shape 510">
              <a:extLst>
                <a:ext uri="{FF2B5EF4-FFF2-40B4-BE49-F238E27FC236}">
                  <a16:creationId xmlns:a16="http://schemas.microsoft.com/office/drawing/2014/main" id="{9CF59BCF-313F-4AD1-9D37-93E1E129D529}"/>
                </a:ext>
              </a:extLst>
            </p:cNvPr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0" t="0" r="0" b="0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Shape 511">
              <a:extLst>
                <a:ext uri="{FF2B5EF4-FFF2-40B4-BE49-F238E27FC236}">
                  <a16:creationId xmlns:a16="http://schemas.microsoft.com/office/drawing/2014/main" id="{E61BE7D4-10CE-445A-88EC-79B517D386D3}"/>
                </a:ext>
              </a:extLst>
            </p:cNvPr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0" t="0" r="0" b="0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Shape 512">
              <a:extLst>
                <a:ext uri="{FF2B5EF4-FFF2-40B4-BE49-F238E27FC236}">
                  <a16:creationId xmlns:a16="http://schemas.microsoft.com/office/drawing/2014/main" id="{C5412D7B-9A1A-4E8A-ADB7-B7A9127CCF31}"/>
                </a:ext>
              </a:extLst>
            </p:cNvPr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0" t="0" r="0" b="0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Shape 513">
              <a:extLst>
                <a:ext uri="{FF2B5EF4-FFF2-40B4-BE49-F238E27FC236}">
                  <a16:creationId xmlns:a16="http://schemas.microsoft.com/office/drawing/2014/main" id="{9212157E-171B-4A84-852D-38E702E18B0E}"/>
                </a:ext>
              </a:extLst>
            </p:cNvPr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0" t="0" r="0" b="0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Shape 514">
              <a:extLst>
                <a:ext uri="{FF2B5EF4-FFF2-40B4-BE49-F238E27FC236}">
                  <a16:creationId xmlns:a16="http://schemas.microsoft.com/office/drawing/2014/main" id="{47D1DF41-B160-4311-9483-159DEBD63E98}"/>
                </a:ext>
              </a:extLst>
            </p:cNvPr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0" t="0" r="0" b="0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Shape 515">
            <a:extLst>
              <a:ext uri="{FF2B5EF4-FFF2-40B4-BE49-F238E27FC236}">
                <a16:creationId xmlns:a16="http://schemas.microsoft.com/office/drawing/2014/main" id="{6A6C2E1F-14AA-437E-B1A5-029582E05850}"/>
              </a:ext>
            </a:extLst>
          </p:cNvPr>
          <p:cNvGrpSpPr/>
          <p:nvPr userDrawn="1"/>
        </p:nvGrpSpPr>
        <p:grpSpPr>
          <a:xfrm>
            <a:off x="8686663" y="5477758"/>
            <a:ext cx="459424" cy="417561"/>
            <a:chOff x="4562200" y="4968250"/>
            <a:chExt cx="549550" cy="499475"/>
          </a:xfrm>
          <a:solidFill>
            <a:schemeClr val="bg1">
              <a:lumMod val="50000"/>
            </a:schemeClr>
          </a:solidFill>
        </p:grpSpPr>
        <p:sp>
          <p:nvSpPr>
            <p:cNvPr id="261" name="Shape 516">
              <a:extLst>
                <a:ext uri="{FF2B5EF4-FFF2-40B4-BE49-F238E27FC236}">
                  <a16:creationId xmlns:a16="http://schemas.microsoft.com/office/drawing/2014/main" id="{6D4AC9E8-5EE7-4B4C-9320-6F15A5821590}"/>
                </a:ext>
              </a:extLst>
            </p:cNvPr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0" t="0" r="0" b="0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Shape 517">
              <a:extLst>
                <a:ext uri="{FF2B5EF4-FFF2-40B4-BE49-F238E27FC236}">
                  <a16:creationId xmlns:a16="http://schemas.microsoft.com/office/drawing/2014/main" id="{673373AE-1BC7-4D14-9931-BEACFE8A3A60}"/>
                </a:ext>
              </a:extLst>
            </p:cNvPr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0" t="0" r="0" b="0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Shape 518">
              <a:extLst>
                <a:ext uri="{FF2B5EF4-FFF2-40B4-BE49-F238E27FC236}">
                  <a16:creationId xmlns:a16="http://schemas.microsoft.com/office/drawing/2014/main" id="{40F6C0EA-7330-4989-B7A6-05D49E695C81}"/>
                </a:ext>
              </a:extLst>
            </p:cNvPr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0" t="0" r="0" b="0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Shape 519">
              <a:extLst>
                <a:ext uri="{FF2B5EF4-FFF2-40B4-BE49-F238E27FC236}">
                  <a16:creationId xmlns:a16="http://schemas.microsoft.com/office/drawing/2014/main" id="{6DDDB5E2-A0E5-4BC5-9AC8-43CF36077D12}"/>
                </a:ext>
              </a:extLst>
            </p:cNvPr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0" t="0" r="0" b="0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Shape 520">
              <a:extLst>
                <a:ext uri="{FF2B5EF4-FFF2-40B4-BE49-F238E27FC236}">
                  <a16:creationId xmlns:a16="http://schemas.microsoft.com/office/drawing/2014/main" id="{447DC5DD-DD95-44D4-939E-F9D205777D58}"/>
                </a:ext>
              </a:extLst>
            </p:cNvPr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0" t="0" r="0" b="0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Shape 521">
            <a:extLst>
              <a:ext uri="{FF2B5EF4-FFF2-40B4-BE49-F238E27FC236}">
                <a16:creationId xmlns:a16="http://schemas.microsoft.com/office/drawing/2014/main" id="{5BFF836A-E94A-438A-A7BE-D7C4317458A2}"/>
              </a:ext>
            </a:extLst>
          </p:cNvPr>
          <p:cNvGrpSpPr/>
          <p:nvPr userDrawn="1"/>
        </p:nvGrpSpPr>
        <p:grpSpPr>
          <a:xfrm>
            <a:off x="8193591" y="5501249"/>
            <a:ext cx="318516" cy="370076"/>
            <a:chOff x="3972400" y="4996350"/>
            <a:chExt cx="381000" cy="442675"/>
          </a:xfrm>
          <a:solidFill>
            <a:schemeClr val="bg1">
              <a:lumMod val="50000"/>
            </a:schemeClr>
          </a:solidFill>
        </p:grpSpPr>
        <p:sp>
          <p:nvSpPr>
            <p:cNvPr id="267" name="Shape 522">
              <a:extLst>
                <a:ext uri="{FF2B5EF4-FFF2-40B4-BE49-F238E27FC236}">
                  <a16:creationId xmlns:a16="http://schemas.microsoft.com/office/drawing/2014/main" id="{5CB6E9F0-8C61-4555-8A40-31A099FC2216}"/>
                </a:ext>
              </a:extLst>
            </p:cNvPr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0" t="0" r="0" b="0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Shape 523">
              <a:extLst>
                <a:ext uri="{FF2B5EF4-FFF2-40B4-BE49-F238E27FC236}">
                  <a16:creationId xmlns:a16="http://schemas.microsoft.com/office/drawing/2014/main" id="{C64F1406-AD2F-438D-8FA3-DE5C6F05BC53}"/>
                </a:ext>
              </a:extLst>
            </p:cNvPr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0" t="0" r="0" b="0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Shape 524">
            <a:extLst>
              <a:ext uri="{FF2B5EF4-FFF2-40B4-BE49-F238E27FC236}">
                <a16:creationId xmlns:a16="http://schemas.microsoft.com/office/drawing/2014/main" id="{8ACC2F9D-4C2A-4880-BB49-8E7D244FC658}"/>
              </a:ext>
            </a:extLst>
          </p:cNvPr>
          <p:cNvGrpSpPr/>
          <p:nvPr userDrawn="1"/>
        </p:nvGrpSpPr>
        <p:grpSpPr>
          <a:xfrm>
            <a:off x="9254287" y="5470108"/>
            <a:ext cx="451252" cy="432860"/>
            <a:chOff x="5241175" y="4959100"/>
            <a:chExt cx="539775" cy="517775"/>
          </a:xfrm>
          <a:solidFill>
            <a:schemeClr val="bg1">
              <a:lumMod val="50000"/>
            </a:schemeClr>
          </a:solidFill>
        </p:grpSpPr>
        <p:sp>
          <p:nvSpPr>
            <p:cNvPr id="270" name="Shape 525">
              <a:extLst>
                <a:ext uri="{FF2B5EF4-FFF2-40B4-BE49-F238E27FC236}">
                  <a16:creationId xmlns:a16="http://schemas.microsoft.com/office/drawing/2014/main" id="{0B77C500-5931-40D9-9C26-5A7C2C5F1CF0}"/>
                </a:ext>
              </a:extLst>
            </p:cNvPr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Shape 526">
              <a:extLst>
                <a:ext uri="{FF2B5EF4-FFF2-40B4-BE49-F238E27FC236}">
                  <a16:creationId xmlns:a16="http://schemas.microsoft.com/office/drawing/2014/main" id="{64F5D143-5EB8-4668-85FF-A2A6BACE1666}"/>
                </a:ext>
              </a:extLst>
            </p:cNvPr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Shape 527">
              <a:extLst>
                <a:ext uri="{FF2B5EF4-FFF2-40B4-BE49-F238E27FC236}">
                  <a16:creationId xmlns:a16="http://schemas.microsoft.com/office/drawing/2014/main" id="{C037E146-DBB0-4D6F-A427-3F72A46E6881}"/>
                </a:ext>
              </a:extLst>
            </p:cNvPr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Shape 528">
              <a:extLst>
                <a:ext uri="{FF2B5EF4-FFF2-40B4-BE49-F238E27FC236}">
                  <a16:creationId xmlns:a16="http://schemas.microsoft.com/office/drawing/2014/main" id="{55A539C7-6841-470C-BD2E-EF3EC81D952D}"/>
                </a:ext>
              </a:extLst>
            </p:cNvPr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Shape 529">
              <a:extLst>
                <a:ext uri="{FF2B5EF4-FFF2-40B4-BE49-F238E27FC236}">
                  <a16:creationId xmlns:a16="http://schemas.microsoft.com/office/drawing/2014/main" id="{9694898D-1FE0-4EEE-B6F3-94E8105FD1C9}"/>
                </a:ext>
              </a:extLst>
            </p:cNvPr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Shape 530">
              <a:extLst>
                <a:ext uri="{FF2B5EF4-FFF2-40B4-BE49-F238E27FC236}">
                  <a16:creationId xmlns:a16="http://schemas.microsoft.com/office/drawing/2014/main" id="{70FB6D85-0D19-41BE-BEE8-B40BF9DA2D03}"/>
                </a:ext>
              </a:extLst>
            </p:cNvPr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Shape 531">
            <a:extLst>
              <a:ext uri="{FF2B5EF4-FFF2-40B4-BE49-F238E27FC236}">
                <a16:creationId xmlns:a16="http://schemas.microsoft.com/office/drawing/2014/main" id="{5273E061-374A-4B87-BE62-157E16DF28D3}"/>
              </a:ext>
            </a:extLst>
          </p:cNvPr>
          <p:cNvSpPr/>
          <p:nvPr userDrawn="1"/>
        </p:nvSpPr>
        <p:spPr>
          <a:xfrm>
            <a:off x="9845048" y="5576947"/>
            <a:ext cx="397142" cy="219513"/>
          </a:xfrm>
          <a:custGeom>
            <a:avLst/>
            <a:gdLst/>
            <a:ahLst/>
            <a:cxnLst/>
            <a:rect l="0" t="0" r="0" b="0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7" name="Shape 532">
            <a:extLst>
              <a:ext uri="{FF2B5EF4-FFF2-40B4-BE49-F238E27FC236}">
                <a16:creationId xmlns:a16="http://schemas.microsoft.com/office/drawing/2014/main" id="{B6105C8C-E7CF-470C-843A-76975A89EEE3}"/>
              </a:ext>
            </a:extLst>
          </p:cNvPr>
          <p:cNvGrpSpPr/>
          <p:nvPr userDrawn="1"/>
        </p:nvGrpSpPr>
        <p:grpSpPr>
          <a:xfrm>
            <a:off x="10461471" y="5534417"/>
            <a:ext cx="289444" cy="332833"/>
            <a:chOff x="6685175" y="5036025"/>
            <a:chExt cx="346225" cy="398125"/>
          </a:xfrm>
          <a:solidFill>
            <a:schemeClr val="bg1">
              <a:lumMod val="50000"/>
            </a:schemeClr>
          </a:solidFill>
        </p:grpSpPr>
        <p:sp>
          <p:nvSpPr>
            <p:cNvPr id="278" name="Shape 533">
              <a:extLst>
                <a:ext uri="{FF2B5EF4-FFF2-40B4-BE49-F238E27FC236}">
                  <a16:creationId xmlns:a16="http://schemas.microsoft.com/office/drawing/2014/main" id="{F3E0EC85-2F17-4C01-B5A7-B552B3C398AA}"/>
                </a:ext>
              </a:extLst>
            </p:cNvPr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0" t="0" r="0" b="0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Shape 534">
              <a:extLst>
                <a:ext uri="{FF2B5EF4-FFF2-40B4-BE49-F238E27FC236}">
                  <a16:creationId xmlns:a16="http://schemas.microsoft.com/office/drawing/2014/main" id="{14D62BD2-372D-4945-8903-529CF95CD34A}"/>
                </a:ext>
              </a:extLst>
            </p:cNvPr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0" t="0" r="0" b="0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Shape 535">
              <a:extLst>
                <a:ext uri="{FF2B5EF4-FFF2-40B4-BE49-F238E27FC236}">
                  <a16:creationId xmlns:a16="http://schemas.microsoft.com/office/drawing/2014/main" id="{49A9B6BB-2B73-4ADD-BA14-6426465C7E6D}"/>
                </a:ext>
              </a:extLst>
            </p:cNvPr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0" t="0" r="0" b="0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Shape 536">
              <a:extLst>
                <a:ext uri="{FF2B5EF4-FFF2-40B4-BE49-F238E27FC236}">
                  <a16:creationId xmlns:a16="http://schemas.microsoft.com/office/drawing/2014/main" id="{005C4D09-D50D-4B4C-8BCC-E867D5073476}"/>
                </a:ext>
              </a:extLst>
            </p:cNvPr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0" t="0" r="0" b="0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Shape 537">
              <a:extLst>
                <a:ext uri="{FF2B5EF4-FFF2-40B4-BE49-F238E27FC236}">
                  <a16:creationId xmlns:a16="http://schemas.microsoft.com/office/drawing/2014/main" id="{F5A8FAF4-35CA-4DBA-87AE-D54D0FAADBA1}"/>
                </a:ext>
              </a:extLst>
            </p:cNvPr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0" t="0" r="0" b="0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308904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 sezio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835A83-FEB5-48B4-8C7E-044BE53CC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525" y="2682222"/>
            <a:ext cx="11664950" cy="238760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2385FDE-6C5D-4896-92DC-B1ADC5389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525" y="5202238"/>
            <a:ext cx="11664950" cy="71446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EAFFE0D-0C9D-4A48-AED5-33CF7939E3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" y="266400"/>
            <a:ext cx="1309846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22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 Icone [b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4C99FCB6-6034-4E63-B736-586D0A81D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305" y="180000"/>
            <a:ext cx="11652170" cy="7073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ICONE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D998CB39-A1E1-4246-B376-F2BC09B6BA33}"/>
              </a:ext>
            </a:extLst>
          </p:cNvPr>
          <p:cNvSpPr/>
          <p:nvPr/>
        </p:nvSpPr>
        <p:spPr>
          <a:xfrm>
            <a:off x="263525" y="927751"/>
            <a:ext cx="3743156" cy="5256000"/>
          </a:xfrm>
          <a:prstGeom prst="roundRect">
            <a:avLst>
              <a:gd name="adj" fmla="val 396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DF44CFB1-2D9D-4268-BE43-6A3C91929E53}"/>
              </a:ext>
            </a:extLst>
          </p:cNvPr>
          <p:cNvSpPr/>
          <p:nvPr/>
        </p:nvSpPr>
        <p:spPr>
          <a:xfrm>
            <a:off x="441448" y="1125751"/>
            <a:ext cx="153868" cy="486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Half Frame 4">
            <a:extLst>
              <a:ext uri="{FF2B5EF4-FFF2-40B4-BE49-F238E27FC236}">
                <a16:creationId xmlns:a16="http://schemas.microsoft.com/office/drawing/2014/main" id="{944D1DC8-7EDA-403E-8502-7A62BF57EE8D}"/>
              </a:ext>
            </a:extLst>
          </p:cNvPr>
          <p:cNvSpPr/>
          <p:nvPr/>
        </p:nvSpPr>
        <p:spPr>
          <a:xfrm rot="5400000">
            <a:off x="3136411" y="1145529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8" name="TextBox 57">
            <a:extLst>
              <a:ext uri="{FF2B5EF4-FFF2-40B4-BE49-F238E27FC236}">
                <a16:creationId xmlns:a16="http://schemas.microsoft.com/office/drawing/2014/main" id="{E1810A91-F017-43C6-A5B7-8A351B85265A}"/>
              </a:ext>
            </a:extLst>
          </p:cNvPr>
          <p:cNvSpPr txBox="1"/>
          <p:nvPr/>
        </p:nvSpPr>
        <p:spPr>
          <a:xfrm>
            <a:off x="621218" y="1655296"/>
            <a:ext cx="258632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È </a:t>
            </a:r>
            <a:r>
              <a:rPr lang="en-US" altLang="ko-KR" sz="1400" b="0" err="1">
                <a:solidFill>
                  <a:schemeClr val="bg1"/>
                </a:solidFill>
                <a:latin typeface="+mn-lt"/>
                <a:cs typeface="Arial" pitchFamily="34" charset="0"/>
              </a:rPr>
              <a:t>possibile</a:t>
            </a:r>
            <a:r>
              <a:rPr lang="en-US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it-IT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ridimensionare senza perdere la qualità</a:t>
            </a:r>
            <a:r>
              <a:rPr lang="en-US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endParaRPr lang="ko-KR" altLang="en-US" sz="1400" b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extBox 58">
            <a:extLst>
              <a:ext uri="{FF2B5EF4-FFF2-40B4-BE49-F238E27FC236}">
                <a16:creationId xmlns:a16="http://schemas.microsoft.com/office/drawing/2014/main" id="{DD2C1A10-F16B-4A9C-9349-FF5375832921}"/>
              </a:ext>
            </a:extLst>
          </p:cNvPr>
          <p:cNvSpPr txBox="1"/>
          <p:nvPr/>
        </p:nvSpPr>
        <p:spPr>
          <a:xfrm>
            <a:off x="621219" y="235690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È </a:t>
            </a:r>
            <a:r>
              <a:rPr lang="en-US" altLang="ko-KR" sz="1400" b="0" err="1">
                <a:solidFill>
                  <a:schemeClr val="bg1"/>
                </a:solidFill>
                <a:latin typeface="+mn-lt"/>
                <a:cs typeface="Arial" pitchFamily="34" charset="0"/>
              </a:rPr>
              <a:t>possibile</a:t>
            </a:r>
            <a:r>
              <a:rPr lang="it-IT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 cambiare il colore di riempimento e il colore della linea</a:t>
            </a:r>
            <a:endParaRPr lang="ko-KR" altLang="en-US" sz="1400" b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TextBox 60">
            <a:extLst>
              <a:ext uri="{FF2B5EF4-FFF2-40B4-BE49-F238E27FC236}">
                <a16:creationId xmlns:a16="http://schemas.microsoft.com/office/drawing/2014/main" id="{7F711571-11FF-4E23-B989-8643724C25C1}"/>
              </a:ext>
            </a:extLst>
          </p:cNvPr>
          <p:cNvSpPr txBox="1"/>
          <p:nvPr/>
        </p:nvSpPr>
        <p:spPr>
          <a:xfrm>
            <a:off x="630743" y="4191219"/>
            <a:ext cx="335741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ko-KR" sz="2800" b="1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SET DI ICONE COMPLETAMENTE MODIFICABILI</a:t>
            </a:r>
            <a:endParaRPr lang="en-US" altLang="ko-KR" sz="2800" b="1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2C06E7C-3FF5-4AB5-95D0-B865241EB956}"/>
              </a:ext>
            </a:extLst>
          </p:cNvPr>
          <p:cNvSpPr txBox="1"/>
          <p:nvPr/>
        </p:nvSpPr>
        <p:spPr>
          <a:xfrm>
            <a:off x="3355356" y="5413740"/>
            <a:ext cx="5325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>
                <a:solidFill>
                  <a:schemeClr val="bg1"/>
                </a:solidFill>
                <a:latin typeface="+mj-lt"/>
              </a:rPr>
              <a:t>b</a:t>
            </a:r>
          </a:p>
        </p:txBody>
      </p:sp>
      <p:sp>
        <p:nvSpPr>
          <p:cNvPr id="69" name="Diamond 5">
            <a:extLst>
              <a:ext uri="{FF2B5EF4-FFF2-40B4-BE49-F238E27FC236}">
                <a16:creationId xmlns:a16="http://schemas.microsoft.com/office/drawing/2014/main" id="{951507A8-954C-49A0-AFE0-8E4FF1D202C0}"/>
              </a:ext>
            </a:extLst>
          </p:cNvPr>
          <p:cNvSpPr/>
          <p:nvPr userDrawn="1"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Isosceles Triangle 51">
            <a:extLst>
              <a:ext uri="{FF2B5EF4-FFF2-40B4-BE49-F238E27FC236}">
                <a16:creationId xmlns:a16="http://schemas.microsoft.com/office/drawing/2014/main" id="{7B52CA8F-FA2D-4929-9A41-712C7FB04FEA}"/>
              </a:ext>
            </a:extLst>
          </p:cNvPr>
          <p:cNvSpPr/>
          <p:nvPr userDrawn="1"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Isosceles Triangle 57">
            <a:extLst>
              <a:ext uri="{FF2B5EF4-FFF2-40B4-BE49-F238E27FC236}">
                <a16:creationId xmlns:a16="http://schemas.microsoft.com/office/drawing/2014/main" id="{6C8FEB69-BFB2-48D1-B09B-0EFB5DEEA705}"/>
              </a:ext>
            </a:extLst>
          </p:cNvPr>
          <p:cNvSpPr/>
          <p:nvPr userDrawn="1"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ectangle 7">
            <a:extLst>
              <a:ext uri="{FF2B5EF4-FFF2-40B4-BE49-F238E27FC236}">
                <a16:creationId xmlns:a16="http://schemas.microsoft.com/office/drawing/2014/main" id="{A906FCD2-9483-4047-9842-2D2A44488E6A}"/>
              </a:ext>
            </a:extLst>
          </p:cNvPr>
          <p:cNvSpPr/>
          <p:nvPr userDrawn="1"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Parallelogram 15">
            <a:extLst>
              <a:ext uri="{FF2B5EF4-FFF2-40B4-BE49-F238E27FC236}">
                <a16:creationId xmlns:a16="http://schemas.microsoft.com/office/drawing/2014/main" id="{68E0C837-7968-48B7-B5A9-1CF3B9BCB3BB}"/>
              </a:ext>
            </a:extLst>
          </p:cNvPr>
          <p:cNvSpPr/>
          <p:nvPr userDrawn="1"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Freeform 19">
            <a:extLst>
              <a:ext uri="{FF2B5EF4-FFF2-40B4-BE49-F238E27FC236}">
                <a16:creationId xmlns:a16="http://schemas.microsoft.com/office/drawing/2014/main" id="{C0688D79-DD07-43CD-A36D-F4CEADC221BF}"/>
              </a:ext>
            </a:extLst>
          </p:cNvPr>
          <p:cNvSpPr/>
          <p:nvPr userDrawn="1"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Rectangle 30">
            <a:extLst>
              <a:ext uri="{FF2B5EF4-FFF2-40B4-BE49-F238E27FC236}">
                <a16:creationId xmlns:a16="http://schemas.microsoft.com/office/drawing/2014/main" id="{43786FAC-3E09-4B8E-A433-27D3DBF9B72B}"/>
              </a:ext>
            </a:extLst>
          </p:cNvPr>
          <p:cNvSpPr/>
          <p:nvPr userDrawn="1"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ectangle 7">
            <a:extLst>
              <a:ext uri="{FF2B5EF4-FFF2-40B4-BE49-F238E27FC236}">
                <a16:creationId xmlns:a16="http://schemas.microsoft.com/office/drawing/2014/main" id="{B13564A8-EAEA-4978-BA4A-E03FFC455AF9}"/>
              </a:ext>
            </a:extLst>
          </p:cNvPr>
          <p:cNvSpPr/>
          <p:nvPr userDrawn="1"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5">
            <a:extLst>
              <a:ext uri="{FF2B5EF4-FFF2-40B4-BE49-F238E27FC236}">
                <a16:creationId xmlns:a16="http://schemas.microsoft.com/office/drawing/2014/main" id="{C59B6B35-BB8B-43FD-879F-2061B6379A56}"/>
              </a:ext>
            </a:extLst>
          </p:cNvPr>
          <p:cNvSpPr/>
          <p:nvPr userDrawn="1"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Pie 24">
            <a:extLst>
              <a:ext uri="{FF2B5EF4-FFF2-40B4-BE49-F238E27FC236}">
                <a16:creationId xmlns:a16="http://schemas.microsoft.com/office/drawing/2014/main" id="{74B73BD9-45EB-4A93-9EA1-547133C42F39}"/>
              </a:ext>
            </a:extLst>
          </p:cNvPr>
          <p:cNvSpPr/>
          <p:nvPr userDrawn="1"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9" name="Parallelogram 30">
            <a:extLst>
              <a:ext uri="{FF2B5EF4-FFF2-40B4-BE49-F238E27FC236}">
                <a16:creationId xmlns:a16="http://schemas.microsoft.com/office/drawing/2014/main" id="{91D93BB2-E0F9-49CA-80DA-58285EFBCB69}"/>
              </a:ext>
            </a:extLst>
          </p:cNvPr>
          <p:cNvSpPr/>
          <p:nvPr userDrawn="1"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Block Arc 14">
            <a:extLst>
              <a:ext uri="{FF2B5EF4-FFF2-40B4-BE49-F238E27FC236}">
                <a16:creationId xmlns:a16="http://schemas.microsoft.com/office/drawing/2014/main" id="{36937D06-CDB0-4D0D-B3C9-97FEBCC6CF31}"/>
              </a:ext>
            </a:extLst>
          </p:cNvPr>
          <p:cNvSpPr/>
          <p:nvPr userDrawn="1"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1" name="Block Arc 41">
            <a:extLst>
              <a:ext uri="{FF2B5EF4-FFF2-40B4-BE49-F238E27FC236}">
                <a16:creationId xmlns:a16="http://schemas.microsoft.com/office/drawing/2014/main" id="{0AB5E14F-5B6D-416B-ACFD-0A930C71D854}"/>
              </a:ext>
            </a:extLst>
          </p:cNvPr>
          <p:cNvSpPr/>
          <p:nvPr userDrawn="1"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2" name="Right Triangle 17">
            <a:extLst>
              <a:ext uri="{FF2B5EF4-FFF2-40B4-BE49-F238E27FC236}">
                <a16:creationId xmlns:a16="http://schemas.microsoft.com/office/drawing/2014/main" id="{D697D67B-86B5-48D6-AF8F-003178395FEF}"/>
              </a:ext>
            </a:extLst>
          </p:cNvPr>
          <p:cNvSpPr/>
          <p:nvPr userDrawn="1"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Oval 27">
            <a:extLst>
              <a:ext uri="{FF2B5EF4-FFF2-40B4-BE49-F238E27FC236}">
                <a16:creationId xmlns:a16="http://schemas.microsoft.com/office/drawing/2014/main" id="{DD945B12-BA52-4BC9-9FE2-5B73FC0224F3}"/>
              </a:ext>
            </a:extLst>
          </p:cNvPr>
          <p:cNvSpPr/>
          <p:nvPr userDrawn="1"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Parallelogram 15">
            <a:extLst>
              <a:ext uri="{FF2B5EF4-FFF2-40B4-BE49-F238E27FC236}">
                <a16:creationId xmlns:a16="http://schemas.microsoft.com/office/drawing/2014/main" id="{C554E01D-65BC-43FE-AB91-241ADD7BFDDF}"/>
              </a:ext>
            </a:extLst>
          </p:cNvPr>
          <p:cNvSpPr/>
          <p:nvPr userDrawn="1"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 Same Side Corner Rectangle 21">
            <a:extLst>
              <a:ext uri="{FF2B5EF4-FFF2-40B4-BE49-F238E27FC236}">
                <a16:creationId xmlns:a16="http://schemas.microsoft.com/office/drawing/2014/main" id="{4033428E-F956-4BF3-B750-0352B28419CC}"/>
              </a:ext>
            </a:extLst>
          </p:cNvPr>
          <p:cNvSpPr/>
          <p:nvPr userDrawn="1"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26">
            <a:extLst>
              <a:ext uri="{FF2B5EF4-FFF2-40B4-BE49-F238E27FC236}">
                <a16:creationId xmlns:a16="http://schemas.microsoft.com/office/drawing/2014/main" id="{7CB257E3-2496-4E62-AE15-1432750680B6}"/>
              </a:ext>
            </a:extLst>
          </p:cNvPr>
          <p:cNvSpPr/>
          <p:nvPr userDrawn="1"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7" name="Freeform 32">
            <a:extLst>
              <a:ext uri="{FF2B5EF4-FFF2-40B4-BE49-F238E27FC236}">
                <a16:creationId xmlns:a16="http://schemas.microsoft.com/office/drawing/2014/main" id="{ED530C27-9E0E-4BB8-BD32-44069C74DE36}"/>
              </a:ext>
            </a:extLst>
          </p:cNvPr>
          <p:cNvSpPr/>
          <p:nvPr userDrawn="1"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ounded Rectangle 10">
            <a:extLst>
              <a:ext uri="{FF2B5EF4-FFF2-40B4-BE49-F238E27FC236}">
                <a16:creationId xmlns:a16="http://schemas.microsoft.com/office/drawing/2014/main" id="{559F0ADD-2CE2-45DD-8B16-BA2008B7BF71}"/>
              </a:ext>
            </a:extLst>
          </p:cNvPr>
          <p:cNvSpPr/>
          <p:nvPr userDrawn="1"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9" name="Rounded Rectangle 32">
            <a:extLst>
              <a:ext uri="{FF2B5EF4-FFF2-40B4-BE49-F238E27FC236}">
                <a16:creationId xmlns:a16="http://schemas.microsoft.com/office/drawing/2014/main" id="{2911F434-E89F-41A5-B71E-0ED32F2C304E}"/>
              </a:ext>
            </a:extLst>
          </p:cNvPr>
          <p:cNvSpPr/>
          <p:nvPr userDrawn="1"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0" name="Trapezoid 13">
            <a:extLst>
              <a:ext uri="{FF2B5EF4-FFF2-40B4-BE49-F238E27FC236}">
                <a16:creationId xmlns:a16="http://schemas.microsoft.com/office/drawing/2014/main" id="{7ED2A2AE-88F4-46A5-95F6-BCB6C58942FC}"/>
              </a:ext>
            </a:extLst>
          </p:cNvPr>
          <p:cNvSpPr/>
          <p:nvPr userDrawn="1"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Rounded Rectangle 7">
            <a:extLst>
              <a:ext uri="{FF2B5EF4-FFF2-40B4-BE49-F238E27FC236}">
                <a16:creationId xmlns:a16="http://schemas.microsoft.com/office/drawing/2014/main" id="{28E3EAAD-2825-4DF8-903E-AD77D6FAA7DD}"/>
              </a:ext>
            </a:extLst>
          </p:cNvPr>
          <p:cNvSpPr/>
          <p:nvPr userDrawn="1"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2" name="Rectangle 18">
            <a:extLst>
              <a:ext uri="{FF2B5EF4-FFF2-40B4-BE49-F238E27FC236}">
                <a16:creationId xmlns:a16="http://schemas.microsoft.com/office/drawing/2014/main" id="{745A5F19-D11A-401E-AE4F-A26F520E47F9}"/>
              </a:ext>
            </a:extLst>
          </p:cNvPr>
          <p:cNvSpPr/>
          <p:nvPr userDrawn="1"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3" name="Rounded Rectangle 25">
            <a:extLst>
              <a:ext uri="{FF2B5EF4-FFF2-40B4-BE49-F238E27FC236}">
                <a16:creationId xmlns:a16="http://schemas.microsoft.com/office/drawing/2014/main" id="{5D662E9C-B30C-42FF-B411-A43EF99F2C93}"/>
              </a:ext>
            </a:extLst>
          </p:cNvPr>
          <p:cNvSpPr/>
          <p:nvPr userDrawn="1"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4" name="Chord 14">
            <a:extLst>
              <a:ext uri="{FF2B5EF4-FFF2-40B4-BE49-F238E27FC236}">
                <a16:creationId xmlns:a16="http://schemas.microsoft.com/office/drawing/2014/main" id="{69AB8880-F38C-446A-A5F5-3580F0C2FEDC}"/>
              </a:ext>
            </a:extLst>
          </p:cNvPr>
          <p:cNvSpPr/>
          <p:nvPr userDrawn="1"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5" name="Rounded Rectangle 6">
            <a:extLst>
              <a:ext uri="{FF2B5EF4-FFF2-40B4-BE49-F238E27FC236}">
                <a16:creationId xmlns:a16="http://schemas.microsoft.com/office/drawing/2014/main" id="{86CA82EE-C191-4137-8B8B-8F983D3E15F7}"/>
              </a:ext>
            </a:extLst>
          </p:cNvPr>
          <p:cNvSpPr/>
          <p:nvPr userDrawn="1"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Oval 66">
            <a:extLst>
              <a:ext uri="{FF2B5EF4-FFF2-40B4-BE49-F238E27FC236}">
                <a16:creationId xmlns:a16="http://schemas.microsoft.com/office/drawing/2014/main" id="{A43B5836-41E6-439C-9725-0CDAF3EE4C46}"/>
              </a:ext>
            </a:extLst>
          </p:cNvPr>
          <p:cNvSpPr/>
          <p:nvPr userDrawn="1"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Isosceles Triangle 13">
            <a:extLst>
              <a:ext uri="{FF2B5EF4-FFF2-40B4-BE49-F238E27FC236}">
                <a16:creationId xmlns:a16="http://schemas.microsoft.com/office/drawing/2014/main" id="{56E2FA0A-F43C-4ACB-90C6-27423704CDFE}"/>
              </a:ext>
            </a:extLst>
          </p:cNvPr>
          <p:cNvSpPr/>
          <p:nvPr userDrawn="1"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Smiley Face 14">
            <a:extLst>
              <a:ext uri="{FF2B5EF4-FFF2-40B4-BE49-F238E27FC236}">
                <a16:creationId xmlns:a16="http://schemas.microsoft.com/office/drawing/2014/main" id="{09D82743-0B5E-4337-90A4-B5CF09CA7DE6}"/>
              </a:ext>
            </a:extLst>
          </p:cNvPr>
          <p:cNvSpPr/>
          <p:nvPr userDrawn="1"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9" name="Smiley Face 12">
            <a:extLst>
              <a:ext uri="{FF2B5EF4-FFF2-40B4-BE49-F238E27FC236}">
                <a16:creationId xmlns:a16="http://schemas.microsoft.com/office/drawing/2014/main" id="{0566860C-D834-44A4-A178-530411C7B1E4}"/>
              </a:ext>
            </a:extLst>
          </p:cNvPr>
          <p:cNvSpPr/>
          <p:nvPr userDrawn="1"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0" name="Smiley Face 15">
            <a:extLst>
              <a:ext uri="{FF2B5EF4-FFF2-40B4-BE49-F238E27FC236}">
                <a16:creationId xmlns:a16="http://schemas.microsoft.com/office/drawing/2014/main" id="{ED33BD98-C9CF-484B-9CC7-00807AF17608}"/>
              </a:ext>
            </a:extLst>
          </p:cNvPr>
          <p:cNvSpPr/>
          <p:nvPr userDrawn="1"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1" name="Oval 37">
            <a:extLst>
              <a:ext uri="{FF2B5EF4-FFF2-40B4-BE49-F238E27FC236}">
                <a16:creationId xmlns:a16="http://schemas.microsoft.com/office/drawing/2014/main" id="{CA9BE018-D902-4D2A-82DB-C75ECA1B30B3}"/>
              </a:ext>
            </a:extLst>
          </p:cNvPr>
          <p:cNvSpPr/>
          <p:nvPr userDrawn="1"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Smiley Face 14">
            <a:extLst>
              <a:ext uri="{FF2B5EF4-FFF2-40B4-BE49-F238E27FC236}">
                <a16:creationId xmlns:a16="http://schemas.microsoft.com/office/drawing/2014/main" id="{DA4200B5-39AA-4786-80B9-5F6A73D8450F}"/>
              </a:ext>
            </a:extLst>
          </p:cNvPr>
          <p:cNvSpPr/>
          <p:nvPr userDrawn="1"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3" name="Rectangle 16">
            <a:extLst>
              <a:ext uri="{FF2B5EF4-FFF2-40B4-BE49-F238E27FC236}">
                <a16:creationId xmlns:a16="http://schemas.microsoft.com/office/drawing/2014/main" id="{703A31B3-B37C-49A1-AFA9-DFE5BEEF0750}"/>
              </a:ext>
            </a:extLst>
          </p:cNvPr>
          <p:cNvSpPr/>
          <p:nvPr userDrawn="1"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Rectangle 9">
            <a:extLst>
              <a:ext uri="{FF2B5EF4-FFF2-40B4-BE49-F238E27FC236}">
                <a16:creationId xmlns:a16="http://schemas.microsoft.com/office/drawing/2014/main" id="{D713021F-E765-4550-B0ED-651FC9EF0878}"/>
              </a:ext>
            </a:extLst>
          </p:cNvPr>
          <p:cNvSpPr/>
          <p:nvPr userDrawn="1"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5" name="Round Same Side Corner Rectangle 6">
            <a:extLst>
              <a:ext uri="{FF2B5EF4-FFF2-40B4-BE49-F238E27FC236}">
                <a16:creationId xmlns:a16="http://schemas.microsoft.com/office/drawing/2014/main" id="{34365974-5FB0-40E7-9B61-FAE8C300C501}"/>
              </a:ext>
            </a:extLst>
          </p:cNvPr>
          <p:cNvSpPr/>
          <p:nvPr userDrawn="1"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6" name="Frame 17">
            <a:extLst>
              <a:ext uri="{FF2B5EF4-FFF2-40B4-BE49-F238E27FC236}">
                <a16:creationId xmlns:a16="http://schemas.microsoft.com/office/drawing/2014/main" id="{42A8A7C4-9247-492B-A7A1-1F1CABAE9A7B}"/>
              </a:ext>
            </a:extLst>
          </p:cNvPr>
          <p:cNvSpPr/>
          <p:nvPr userDrawn="1"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7" name="Rounded Rectangle 5">
            <a:extLst>
              <a:ext uri="{FF2B5EF4-FFF2-40B4-BE49-F238E27FC236}">
                <a16:creationId xmlns:a16="http://schemas.microsoft.com/office/drawing/2014/main" id="{12A970F3-7DB6-497F-B5FF-EBA9D9D948E3}"/>
              </a:ext>
            </a:extLst>
          </p:cNvPr>
          <p:cNvSpPr/>
          <p:nvPr userDrawn="1"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8" name="Teardrop 1">
            <a:extLst>
              <a:ext uri="{FF2B5EF4-FFF2-40B4-BE49-F238E27FC236}">
                <a16:creationId xmlns:a16="http://schemas.microsoft.com/office/drawing/2014/main" id="{82BF17C9-4BE3-4A66-B3B0-6BD009636B80}"/>
              </a:ext>
            </a:extLst>
          </p:cNvPr>
          <p:cNvSpPr/>
          <p:nvPr userDrawn="1"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9" name="Rectangle 130">
            <a:extLst>
              <a:ext uri="{FF2B5EF4-FFF2-40B4-BE49-F238E27FC236}">
                <a16:creationId xmlns:a16="http://schemas.microsoft.com/office/drawing/2014/main" id="{D62F2688-C7D6-42A5-AB04-5CFAD4DB9C7D}"/>
              </a:ext>
            </a:extLst>
          </p:cNvPr>
          <p:cNvSpPr/>
          <p:nvPr userDrawn="1"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0" name="Right Triangle 17">
            <a:extLst>
              <a:ext uri="{FF2B5EF4-FFF2-40B4-BE49-F238E27FC236}">
                <a16:creationId xmlns:a16="http://schemas.microsoft.com/office/drawing/2014/main" id="{EEF6EF87-20D9-4B93-818C-0FA8D36537A0}"/>
              </a:ext>
            </a:extLst>
          </p:cNvPr>
          <p:cNvSpPr>
            <a:spLocks noChangeAspect="1"/>
          </p:cNvSpPr>
          <p:nvPr userDrawn="1"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1" name="Right Triangle 17">
            <a:extLst>
              <a:ext uri="{FF2B5EF4-FFF2-40B4-BE49-F238E27FC236}">
                <a16:creationId xmlns:a16="http://schemas.microsoft.com/office/drawing/2014/main" id="{D43A026B-54B2-4974-9AAE-BF039966D325}"/>
              </a:ext>
            </a:extLst>
          </p:cNvPr>
          <p:cNvSpPr>
            <a:spLocks noChangeAspect="1"/>
          </p:cNvSpPr>
          <p:nvPr userDrawn="1"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2" name="Right Triangle 17">
            <a:extLst>
              <a:ext uri="{FF2B5EF4-FFF2-40B4-BE49-F238E27FC236}">
                <a16:creationId xmlns:a16="http://schemas.microsoft.com/office/drawing/2014/main" id="{4FD9494A-1472-4193-9695-7C9990E99421}"/>
              </a:ext>
            </a:extLst>
          </p:cNvPr>
          <p:cNvSpPr>
            <a:spLocks noChangeAspect="1"/>
          </p:cNvSpPr>
          <p:nvPr userDrawn="1"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3" name="Oval 44">
            <a:extLst>
              <a:ext uri="{FF2B5EF4-FFF2-40B4-BE49-F238E27FC236}">
                <a16:creationId xmlns:a16="http://schemas.microsoft.com/office/drawing/2014/main" id="{38C0F446-538E-43FE-A757-D49DA92C8D53}"/>
              </a:ext>
            </a:extLst>
          </p:cNvPr>
          <p:cNvSpPr>
            <a:spLocks noChangeAspect="1"/>
          </p:cNvSpPr>
          <p:nvPr userDrawn="1"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4690274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 Icone [c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4C99FCB6-6034-4E63-B736-586D0A81D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305" y="180000"/>
            <a:ext cx="11652170" cy="7073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ICONE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D998CB39-A1E1-4246-B376-F2BC09B6BA33}"/>
              </a:ext>
            </a:extLst>
          </p:cNvPr>
          <p:cNvSpPr/>
          <p:nvPr/>
        </p:nvSpPr>
        <p:spPr>
          <a:xfrm>
            <a:off x="263525" y="927751"/>
            <a:ext cx="3743156" cy="5256000"/>
          </a:xfrm>
          <a:prstGeom prst="roundRect">
            <a:avLst>
              <a:gd name="adj" fmla="val 396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latin typeface="+mn-lt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DF44CFB1-2D9D-4268-BE43-6A3C91929E53}"/>
              </a:ext>
            </a:extLst>
          </p:cNvPr>
          <p:cNvSpPr/>
          <p:nvPr/>
        </p:nvSpPr>
        <p:spPr>
          <a:xfrm>
            <a:off x="441448" y="1125751"/>
            <a:ext cx="153868" cy="486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Half Frame 4">
            <a:extLst>
              <a:ext uri="{FF2B5EF4-FFF2-40B4-BE49-F238E27FC236}">
                <a16:creationId xmlns:a16="http://schemas.microsoft.com/office/drawing/2014/main" id="{944D1DC8-7EDA-403E-8502-7A62BF57EE8D}"/>
              </a:ext>
            </a:extLst>
          </p:cNvPr>
          <p:cNvSpPr/>
          <p:nvPr/>
        </p:nvSpPr>
        <p:spPr>
          <a:xfrm rot="5400000">
            <a:off x="3136411" y="1145529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8" name="TextBox 57">
            <a:extLst>
              <a:ext uri="{FF2B5EF4-FFF2-40B4-BE49-F238E27FC236}">
                <a16:creationId xmlns:a16="http://schemas.microsoft.com/office/drawing/2014/main" id="{E1810A91-F017-43C6-A5B7-8A351B85265A}"/>
              </a:ext>
            </a:extLst>
          </p:cNvPr>
          <p:cNvSpPr txBox="1"/>
          <p:nvPr/>
        </p:nvSpPr>
        <p:spPr>
          <a:xfrm>
            <a:off x="621218" y="1655296"/>
            <a:ext cx="258632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È </a:t>
            </a:r>
            <a:r>
              <a:rPr lang="en-US" altLang="ko-KR" sz="1400" b="0" err="1">
                <a:solidFill>
                  <a:schemeClr val="bg1"/>
                </a:solidFill>
                <a:latin typeface="+mn-lt"/>
                <a:cs typeface="Arial" pitchFamily="34" charset="0"/>
              </a:rPr>
              <a:t>possibile</a:t>
            </a:r>
            <a:r>
              <a:rPr lang="en-US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it-IT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ridimensionare senza perdere la qualità</a:t>
            </a:r>
            <a:r>
              <a:rPr lang="en-US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endParaRPr lang="ko-KR" altLang="en-US" sz="1400" b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extBox 58">
            <a:extLst>
              <a:ext uri="{FF2B5EF4-FFF2-40B4-BE49-F238E27FC236}">
                <a16:creationId xmlns:a16="http://schemas.microsoft.com/office/drawing/2014/main" id="{DD2C1A10-F16B-4A9C-9349-FF5375832921}"/>
              </a:ext>
            </a:extLst>
          </p:cNvPr>
          <p:cNvSpPr txBox="1"/>
          <p:nvPr/>
        </p:nvSpPr>
        <p:spPr>
          <a:xfrm>
            <a:off x="621219" y="235690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È </a:t>
            </a:r>
            <a:r>
              <a:rPr lang="en-US" altLang="ko-KR" sz="1400" b="0" err="1">
                <a:solidFill>
                  <a:schemeClr val="bg1"/>
                </a:solidFill>
                <a:latin typeface="+mn-lt"/>
                <a:cs typeface="Arial" pitchFamily="34" charset="0"/>
              </a:rPr>
              <a:t>possibile</a:t>
            </a:r>
            <a:r>
              <a:rPr lang="it-IT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 cambiare il colore di riempimento e il colore della linea</a:t>
            </a:r>
            <a:endParaRPr lang="ko-KR" altLang="en-US" sz="1400" b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TextBox 60">
            <a:extLst>
              <a:ext uri="{FF2B5EF4-FFF2-40B4-BE49-F238E27FC236}">
                <a16:creationId xmlns:a16="http://schemas.microsoft.com/office/drawing/2014/main" id="{7F711571-11FF-4E23-B989-8643724C25C1}"/>
              </a:ext>
            </a:extLst>
          </p:cNvPr>
          <p:cNvSpPr txBox="1"/>
          <p:nvPr/>
        </p:nvSpPr>
        <p:spPr>
          <a:xfrm>
            <a:off x="630743" y="4191219"/>
            <a:ext cx="335741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ko-KR" sz="2800" b="1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SET DI ICONE COMPLETAMENTE MODIFICABILI</a:t>
            </a:r>
            <a:endParaRPr lang="en-US" altLang="ko-KR" sz="2800" b="1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2C06E7C-3FF5-4AB5-95D0-B865241EB956}"/>
              </a:ext>
            </a:extLst>
          </p:cNvPr>
          <p:cNvSpPr txBox="1"/>
          <p:nvPr/>
        </p:nvSpPr>
        <p:spPr>
          <a:xfrm>
            <a:off x="3355356" y="5413740"/>
            <a:ext cx="492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>
                <a:solidFill>
                  <a:schemeClr val="bg1"/>
                </a:solidFill>
                <a:latin typeface="+mj-lt"/>
              </a:rPr>
              <a:t>c</a:t>
            </a:r>
          </a:p>
        </p:txBody>
      </p:sp>
      <p:sp>
        <p:nvSpPr>
          <p:cNvPr id="62" name="Isosceles Triangle 68">
            <a:extLst>
              <a:ext uri="{FF2B5EF4-FFF2-40B4-BE49-F238E27FC236}">
                <a16:creationId xmlns:a16="http://schemas.microsoft.com/office/drawing/2014/main" id="{D99096BC-329A-4AE6-A6BF-AA90B57FE3E9}"/>
              </a:ext>
            </a:extLst>
          </p:cNvPr>
          <p:cNvSpPr/>
          <p:nvPr userDrawn="1"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Rectangle 9">
            <a:extLst>
              <a:ext uri="{FF2B5EF4-FFF2-40B4-BE49-F238E27FC236}">
                <a16:creationId xmlns:a16="http://schemas.microsoft.com/office/drawing/2014/main" id="{652BFBCC-A154-456D-B88A-D590B46C8DF6}"/>
              </a:ext>
            </a:extLst>
          </p:cNvPr>
          <p:cNvSpPr/>
          <p:nvPr userDrawn="1"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Isosceles Triangle 8">
            <a:extLst>
              <a:ext uri="{FF2B5EF4-FFF2-40B4-BE49-F238E27FC236}">
                <a16:creationId xmlns:a16="http://schemas.microsoft.com/office/drawing/2014/main" id="{F5EE1CA0-A254-4EA1-8623-DDDFBDAA4966}"/>
              </a:ext>
            </a:extLst>
          </p:cNvPr>
          <p:cNvSpPr/>
          <p:nvPr userDrawn="1"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Donut 8">
            <a:extLst>
              <a:ext uri="{FF2B5EF4-FFF2-40B4-BE49-F238E27FC236}">
                <a16:creationId xmlns:a16="http://schemas.microsoft.com/office/drawing/2014/main" id="{C9DA9C81-5E8F-4752-B784-9157BEAFFDC2}"/>
              </a:ext>
            </a:extLst>
          </p:cNvPr>
          <p:cNvSpPr/>
          <p:nvPr userDrawn="1"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Freeform 18">
            <a:extLst>
              <a:ext uri="{FF2B5EF4-FFF2-40B4-BE49-F238E27FC236}">
                <a16:creationId xmlns:a16="http://schemas.microsoft.com/office/drawing/2014/main" id="{A7A0247A-5EC4-491E-8B0F-CCDDFBBCFB3D}"/>
              </a:ext>
            </a:extLst>
          </p:cNvPr>
          <p:cNvSpPr/>
          <p:nvPr userDrawn="1"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Oval 7">
            <a:extLst>
              <a:ext uri="{FF2B5EF4-FFF2-40B4-BE49-F238E27FC236}">
                <a16:creationId xmlns:a16="http://schemas.microsoft.com/office/drawing/2014/main" id="{F720C20D-8E94-469D-90EE-E9E148C452DA}"/>
              </a:ext>
            </a:extLst>
          </p:cNvPr>
          <p:cNvSpPr/>
          <p:nvPr userDrawn="1"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Freeform 20">
            <a:extLst>
              <a:ext uri="{FF2B5EF4-FFF2-40B4-BE49-F238E27FC236}">
                <a16:creationId xmlns:a16="http://schemas.microsoft.com/office/drawing/2014/main" id="{F92214EF-EFBD-438D-A361-BB227931B087}"/>
              </a:ext>
            </a:extLst>
          </p:cNvPr>
          <p:cNvSpPr/>
          <p:nvPr userDrawn="1"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Rounded Rectangle 25">
            <a:extLst>
              <a:ext uri="{FF2B5EF4-FFF2-40B4-BE49-F238E27FC236}">
                <a16:creationId xmlns:a16="http://schemas.microsoft.com/office/drawing/2014/main" id="{3BEF3877-94E0-49C1-83D7-0FA8DD85D799}"/>
              </a:ext>
            </a:extLst>
          </p:cNvPr>
          <p:cNvSpPr/>
          <p:nvPr userDrawn="1"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Block Arc 41">
            <a:extLst>
              <a:ext uri="{FF2B5EF4-FFF2-40B4-BE49-F238E27FC236}">
                <a16:creationId xmlns:a16="http://schemas.microsoft.com/office/drawing/2014/main" id="{2EEFE92B-00F7-48C8-B1C0-2A0A30FCFA85}"/>
              </a:ext>
            </a:extLst>
          </p:cNvPr>
          <p:cNvSpPr/>
          <p:nvPr userDrawn="1"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1" name="Round Same Side Corner Rectangle 11">
            <a:extLst>
              <a:ext uri="{FF2B5EF4-FFF2-40B4-BE49-F238E27FC236}">
                <a16:creationId xmlns:a16="http://schemas.microsoft.com/office/drawing/2014/main" id="{6A0A557C-20A2-4492-B8CC-638631CBCF02}"/>
              </a:ext>
            </a:extLst>
          </p:cNvPr>
          <p:cNvSpPr/>
          <p:nvPr userDrawn="1"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Donut 39">
            <a:extLst>
              <a:ext uri="{FF2B5EF4-FFF2-40B4-BE49-F238E27FC236}">
                <a16:creationId xmlns:a16="http://schemas.microsoft.com/office/drawing/2014/main" id="{633E4859-8300-4518-80F6-EC54F4F95AAF}"/>
              </a:ext>
            </a:extLst>
          </p:cNvPr>
          <p:cNvSpPr/>
          <p:nvPr userDrawn="1"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3" name="Freeform 25">
            <a:extLst>
              <a:ext uri="{FF2B5EF4-FFF2-40B4-BE49-F238E27FC236}">
                <a16:creationId xmlns:a16="http://schemas.microsoft.com/office/drawing/2014/main" id="{D8AE07F3-9AEB-4154-84E2-CE4C868199E9}"/>
              </a:ext>
            </a:extLst>
          </p:cNvPr>
          <p:cNvSpPr/>
          <p:nvPr userDrawn="1"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ectangle 36">
            <a:extLst>
              <a:ext uri="{FF2B5EF4-FFF2-40B4-BE49-F238E27FC236}">
                <a16:creationId xmlns:a16="http://schemas.microsoft.com/office/drawing/2014/main" id="{85DC4D1F-47F3-4C47-BB83-574DB1C8E46C}"/>
              </a:ext>
            </a:extLst>
          </p:cNvPr>
          <p:cNvSpPr/>
          <p:nvPr userDrawn="1"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Rounded Rectangle 27">
            <a:extLst>
              <a:ext uri="{FF2B5EF4-FFF2-40B4-BE49-F238E27FC236}">
                <a16:creationId xmlns:a16="http://schemas.microsoft.com/office/drawing/2014/main" id="{B6C044CE-B8CC-438A-9723-8B3C74F983A9}"/>
              </a:ext>
            </a:extLst>
          </p:cNvPr>
          <p:cNvSpPr/>
          <p:nvPr userDrawn="1"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3417A874-37C0-4736-BBC8-830C8000474C}"/>
              </a:ext>
            </a:extLst>
          </p:cNvPr>
          <p:cNvSpPr/>
          <p:nvPr userDrawn="1"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Chord 15">
            <a:extLst>
              <a:ext uri="{FF2B5EF4-FFF2-40B4-BE49-F238E27FC236}">
                <a16:creationId xmlns:a16="http://schemas.microsoft.com/office/drawing/2014/main" id="{EEA51D8A-5563-40BD-B745-F24F62B044C1}"/>
              </a:ext>
            </a:extLst>
          </p:cNvPr>
          <p:cNvSpPr/>
          <p:nvPr userDrawn="1"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ectangle 16">
            <a:extLst>
              <a:ext uri="{FF2B5EF4-FFF2-40B4-BE49-F238E27FC236}">
                <a16:creationId xmlns:a16="http://schemas.microsoft.com/office/drawing/2014/main" id="{D1676F50-C267-4C38-AD20-49A9AC270444}"/>
              </a:ext>
            </a:extLst>
          </p:cNvPr>
          <p:cNvSpPr/>
          <p:nvPr userDrawn="1"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Rounded Rectangle 6">
            <a:extLst>
              <a:ext uri="{FF2B5EF4-FFF2-40B4-BE49-F238E27FC236}">
                <a16:creationId xmlns:a16="http://schemas.microsoft.com/office/drawing/2014/main" id="{82B7A2F5-C0B1-41B5-8A18-5FFEABF255F0}"/>
              </a:ext>
            </a:extLst>
          </p:cNvPr>
          <p:cNvSpPr/>
          <p:nvPr userDrawn="1"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B112BFD8-59FC-4E81-88B7-90EBC01F4EA0}"/>
              </a:ext>
            </a:extLst>
          </p:cNvPr>
          <p:cNvSpPr/>
          <p:nvPr userDrawn="1"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Rounded Rectangle 6">
            <a:extLst>
              <a:ext uri="{FF2B5EF4-FFF2-40B4-BE49-F238E27FC236}">
                <a16:creationId xmlns:a16="http://schemas.microsoft.com/office/drawing/2014/main" id="{3386A823-EAD8-49E5-ABE0-2E9DC291FF25}"/>
              </a:ext>
            </a:extLst>
          </p:cNvPr>
          <p:cNvSpPr/>
          <p:nvPr userDrawn="1"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Rounded Rectangle 6">
            <a:extLst>
              <a:ext uri="{FF2B5EF4-FFF2-40B4-BE49-F238E27FC236}">
                <a16:creationId xmlns:a16="http://schemas.microsoft.com/office/drawing/2014/main" id="{7949C1B1-2E6E-4A91-9531-48AC4289F9BC}"/>
              </a:ext>
            </a:extLst>
          </p:cNvPr>
          <p:cNvSpPr/>
          <p:nvPr userDrawn="1"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Teardrop 6">
            <a:extLst>
              <a:ext uri="{FF2B5EF4-FFF2-40B4-BE49-F238E27FC236}">
                <a16:creationId xmlns:a16="http://schemas.microsoft.com/office/drawing/2014/main" id="{2B487B58-0B30-4EF3-AFFC-79F3A72C7454}"/>
              </a:ext>
            </a:extLst>
          </p:cNvPr>
          <p:cNvSpPr/>
          <p:nvPr userDrawn="1"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Donut 24">
            <a:extLst>
              <a:ext uri="{FF2B5EF4-FFF2-40B4-BE49-F238E27FC236}">
                <a16:creationId xmlns:a16="http://schemas.microsoft.com/office/drawing/2014/main" id="{DA65A867-32D5-42FE-9CA6-78352D170AD5}"/>
              </a:ext>
            </a:extLst>
          </p:cNvPr>
          <p:cNvSpPr/>
          <p:nvPr userDrawn="1"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5" name="Chord 38">
            <a:extLst>
              <a:ext uri="{FF2B5EF4-FFF2-40B4-BE49-F238E27FC236}">
                <a16:creationId xmlns:a16="http://schemas.microsoft.com/office/drawing/2014/main" id="{71FECBDE-204F-44E3-B909-54AC009E317E}"/>
              </a:ext>
            </a:extLst>
          </p:cNvPr>
          <p:cNvSpPr/>
          <p:nvPr userDrawn="1"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Heart 38">
            <a:extLst>
              <a:ext uri="{FF2B5EF4-FFF2-40B4-BE49-F238E27FC236}">
                <a16:creationId xmlns:a16="http://schemas.microsoft.com/office/drawing/2014/main" id="{999F14DA-65E6-4207-85B2-E2C3ABC93A9F}"/>
              </a:ext>
            </a:extLst>
          </p:cNvPr>
          <p:cNvSpPr/>
          <p:nvPr userDrawn="1"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19">
            <a:extLst>
              <a:ext uri="{FF2B5EF4-FFF2-40B4-BE49-F238E27FC236}">
                <a16:creationId xmlns:a16="http://schemas.microsoft.com/office/drawing/2014/main" id="{FAC90013-AC2E-4966-B540-9E816AE7D607}"/>
              </a:ext>
            </a:extLst>
          </p:cNvPr>
          <p:cNvSpPr/>
          <p:nvPr userDrawn="1"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Rectangle 23">
            <a:extLst>
              <a:ext uri="{FF2B5EF4-FFF2-40B4-BE49-F238E27FC236}">
                <a16:creationId xmlns:a16="http://schemas.microsoft.com/office/drawing/2014/main" id="{01207D31-CCAB-4727-ACDE-8F94B9BA02F8}"/>
              </a:ext>
            </a:extLst>
          </p:cNvPr>
          <p:cNvSpPr/>
          <p:nvPr userDrawn="1"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Oval 31">
            <a:extLst>
              <a:ext uri="{FF2B5EF4-FFF2-40B4-BE49-F238E27FC236}">
                <a16:creationId xmlns:a16="http://schemas.microsoft.com/office/drawing/2014/main" id="{6B56B6DB-D98D-4ECB-81A8-175A2C46A8BF}"/>
              </a:ext>
            </a:extLst>
          </p:cNvPr>
          <p:cNvSpPr/>
          <p:nvPr userDrawn="1"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ectangle 23">
            <a:extLst>
              <a:ext uri="{FF2B5EF4-FFF2-40B4-BE49-F238E27FC236}">
                <a16:creationId xmlns:a16="http://schemas.microsoft.com/office/drawing/2014/main" id="{9E52E1C7-883C-47E0-9579-47ECD7DFF2D9}"/>
              </a:ext>
            </a:extLst>
          </p:cNvPr>
          <p:cNvSpPr/>
          <p:nvPr userDrawn="1"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Oval 31">
            <a:extLst>
              <a:ext uri="{FF2B5EF4-FFF2-40B4-BE49-F238E27FC236}">
                <a16:creationId xmlns:a16="http://schemas.microsoft.com/office/drawing/2014/main" id="{12713F61-1505-444E-A0F4-8998359F049F}"/>
              </a:ext>
            </a:extLst>
          </p:cNvPr>
          <p:cNvSpPr/>
          <p:nvPr userDrawn="1"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Teardrop 17">
            <a:extLst>
              <a:ext uri="{FF2B5EF4-FFF2-40B4-BE49-F238E27FC236}">
                <a16:creationId xmlns:a16="http://schemas.microsoft.com/office/drawing/2014/main" id="{836EA788-3C4A-4D25-91B3-B5DAA7810744}"/>
              </a:ext>
            </a:extLst>
          </p:cNvPr>
          <p:cNvSpPr/>
          <p:nvPr userDrawn="1"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Rectangle 23">
            <a:extLst>
              <a:ext uri="{FF2B5EF4-FFF2-40B4-BE49-F238E27FC236}">
                <a16:creationId xmlns:a16="http://schemas.microsoft.com/office/drawing/2014/main" id="{091CABD7-0394-4D40-A3C6-AB96417218D4}"/>
              </a:ext>
            </a:extLst>
          </p:cNvPr>
          <p:cNvSpPr/>
          <p:nvPr userDrawn="1"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Round Same Side Corner Rectangle 8">
            <a:extLst>
              <a:ext uri="{FF2B5EF4-FFF2-40B4-BE49-F238E27FC236}">
                <a16:creationId xmlns:a16="http://schemas.microsoft.com/office/drawing/2014/main" id="{1FC01CD9-C1C9-4EE2-BBFC-1859BC52B38D}"/>
              </a:ext>
            </a:extLst>
          </p:cNvPr>
          <p:cNvSpPr/>
          <p:nvPr userDrawn="1"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 Same Side Corner Rectangle 20">
            <a:extLst>
              <a:ext uri="{FF2B5EF4-FFF2-40B4-BE49-F238E27FC236}">
                <a16:creationId xmlns:a16="http://schemas.microsoft.com/office/drawing/2014/main" id="{836141F5-DC41-46C1-AE42-7A36130CD69D}"/>
              </a:ext>
            </a:extLst>
          </p:cNvPr>
          <p:cNvSpPr/>
          <p:nvPr userDrawn="1"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Donut 87">
            <a:extLst>
              <a:ext uri="{FF2B5EF4-FFF2-40B4-BE49-F238E27FC236}">
                <a16:creationId xmlns:a16="http://schemas.microsoft.com/office/drawing/2014/main" id="{F117A3DB-2B64-4708-92CE-9CD1A0078161}"/>
              </a:ext>
            </a:extLst>
          </p:cNvPr>
          <p:cNvSpPr/>
          <p:nvPr userDrawn="1"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7" name="Donut 90">
            <a:extLst>
              <a:ext uri="{FF2B5EF4-FFF2-40B4-BE49-F238E27FC236}">
                <a16:creationId xmlns:a16="http://schemas.microsoft.com/office/drawing/2014/main" id="{E48F1448-43CB-4518-9623-3AA69ED79F98}"/>
              </a:ext>
            </a:extLst>
          </p:cNvPr>
          <p:cNvSpPr/>
          <p:nvPr userDrawn="1"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Oval 6">
            <a:extLst>
              <a:ext uri="{FF2B5EF4-FFF2-40B4-BE49-F238E27FC236}">
                <a16:creationId xmlns:a16="http://schemas.microsoft.com/office/drawing/2014/main" id="{0FCC96CE-38E3-444A-AE0C-91063B906200}"/>
              </a:ext>
            </a:extLst>
          </p:cNvPr>
          <p:cNvSpPr/>
          <p:nvPr userDrawn="1"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9" name="Block Arc 25">
            <a:extLst>
              <a:ext uri="{FF2B5EF4-FFF2-40B4-BE49-F238E27FC236}">
                <a16:creationId xmlns:a16="http://schemas.microsoft.com/office/drawing/2014/main" id="{76D1FECF-A1ED-449A-B217-CCE23709CA38}"/>
              </a:ext>
            </a:extLst>
          </p:cNvPr>
          <p:cNvSpPr/>
          <p:nvPr userDrawn="1"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Block Arc 31">
            <a:extLst>
              <a:ext uri="{FF2B5EF4-FFF2-40B4-BE49-F238E27FC236}">
                <a16:creationId xmlns:a16="http://schemas.microsoft.com/office/drawing/2014/main" id="{6D5EA139-369F-4956-9B11-282159C01BC5}"/>
              </a:ext>
            </a:extLst>
          </p:cNvPr>
          <p:cNvSpPr/>
          <p:nvPr userDrawn="1"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Freeform 53">
            <a:extLst>
              <a:ext uri="{FF2B5EF4-FFF2-40B4-BE49-F238E27FC236}">
                <a16:creationId xmlns:a16="http://schemas.microsoft.com/office/drawing/2014/main" id="{B34F68FE-7F1F-4593-930E-9C4CEB4990EF}"/>
              </a:ext>
            </a:extLst>
          </p:cNvPr>
          <p:cNvSpPr/>
          <p:nvPr userDrawn="1"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10">
            <a:extLst>
              <a:ext uri="{FF2B5EF4-FFF2-40B4-BE49-F238E27FC236}">
                <a16:creationId xmlns:a16="http://schemas.microsoft.com/office/drawing/2014/main" id="{D5FB96F4-EDEC-4C07-8C6D-E1C7D38EB200}"/>
              </a:ext>
            </a:extLst>
          </p:cNvPr>
          <p:cNvSpPr/>
          <p:nvPr userDrawn="1"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Freeform 55">
            <a:extLst>
              <a:ext uri="{FF2B5EF4-FFF2-40B4-BE49-F238E27FC236}">
                <a16:creationId xmlns:a16="http://schemas.microsoft.com/office/drawing/2014/main" id="{FC142A53-45C9-40AC-BC0B-20F3E2210879}"/>
              </a:ext>
            </a:extLst>
          </p:cNvPr>
          <p:cNvSpPr/>
          <p:nvPr userDrawn="1"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Round Same Side Corner Rectangle 36">
            <a:extLst>
              <a:ext uri="{FF2B5EF4-FFF2-40B4-BE49-F238E27FC236}">
                <a16:creationId xmlns:a16="http://schemas.microsoft.com/office/drawing/2014/main" id="{4666857F-712E-4630-AF16-FACFA6785428}"/>
              </a:ext>
            </a:extLst>
          </p:cNvPr>
          <p:cNvSpPr/>
          <p:nvPr userDrawn="1"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5" name="Oval 21">
            <a:extLst>
              <a:ext uri="{FF2B5EF4-FFF2-40B4-BE49-F238E27FC236}">
                <a16:creationId xmlns:a16="http://schemas.microsoft.com/office/drawing/2014/main" id="{A349ACC0-5B39-4BE6-9C2A-9E79798FF07F}"/>
              </a:ext>
            </a:extLst>
          </p:cNvPr>
          <p:cNvSpPr>
            <a:spLocks noChangeAspect="1"/>
          </p:cNvSpPr>
          <p:nvPr userDrawn="1"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6" name="Oval 32">
            <a:extLst>
              <a:ext uri="{FF2B5EF4-FFF2-40B4-BE49-F238E27FC236}">
                <a16:creationId xmlns:a16="http://schemas.microsoft.com/office/drawing/2014/main" id="{4DA77867-6C00-40DC-B665-8D7356E0F92B}"/>
              </a:ext>
            </a:extLst>
          </p:cNvPr>
          <p:cNvSpPr/>
          <p:nvPr userDrawn="1"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9302965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 Icone [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4C99FCB6-6034-4E63-B736-586D0A81D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305" y="180000"/>
            <a:ext cx="11652170" cy="7073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ICONE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D998CB39-A1E1-4246-B376-F2BC09B6BA33}"/>
              </a:ext>
            </a:extLst>
          </p:cNvPr>
          <p:cNvSpPr/>
          <p:nvPr/>
        </p:nvSpPr>
        <p:spPr>
          <a:xfrm>
            <a:off x="263525" y="927751"/>
            <a:ext cx="3743156" cy="5256000"/>
          </a:xfrm>
          <a:prstGeom prst="roundRect">
            <a:avLst>
              <a:gd name="adj" fmla="val 396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latin typeface="+mn-lt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DF44CFB1-2D9D-4268-BE43-6A3C91929E53}"/>
              </a:ext>
            </a:extLst>
          </p:cNvPr>
          <p:cNvSpPr/>
          <p:nvPr/>
        </p:nvSpPr>
        <p:spPr>
          <a:xfrm>
            <a:off x="441448" y="1125751"/>
            <a:ext cx="153868" cy="486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Half Frame 4">
            <a:extLst>
              <a:ext uri="{FF2B5EF4-FFF2-40B4-BE49-F238E27FC236}">
                <a16:creationId xmlns:a16="http://schemas.microsoft.com/office/drawing/2014/main" id="{944D1DC8-7EDA-403E-8502-7A62BF57EE8D}"/>
              </a:ext>
            </a:extLst>
          </p:cNvPr>
          <p:cNvSpPr/>
          <p:nvPr/>
        </p:nvSpPr>
        <p:spPr>
          <a:xfrm rot="5400000">
            <a:off x="3136411" y="1145529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8" name="TextBox 57">
            <a:extLst>
              <a:ext uri="{FF2B5EF4-FFF2-40B4-BE49-F238E27FC236}">
                <a16:creationId xmlns:a16="http://schemas.microsoft.com/office/drawing/2014/main" id="{E1810A91-F017-43C6-A5B7-8A351B85265A}"/>
              </a:ext>
            </a:extLst>
          </p:cNvPr>
          <p:cNvSpPr txBox="1"/>
          <p:nvPr/>
        </p:nvSpPr>
        <p:spPr>
          <a:xfrm>
            <a:off x="621218" y="1655296"/>
            <a:ext cx="258632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È </a:t>
            </a:r>
            <a:r>
              <a:rPr lang="en-US" altLang="ko-KR" sz="1400" b="0" err="1">
                <a:solidFill>
                  <a:schemeClr val="bg1"/>
                </a:solidFill>
                <a:latin typeface="+mn-lt"/>
                <a:cs typeface="Arial" pitchFamily="34" charset="0"/>
              </a:rPr>
              <a:t>possibile</a:t>
            </a:r>
            <a:r>
              <a:rPr lang="en-US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it-IT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ridimensionare senza perdere la qualità</a:t>
            </a:r>
            <a:r>
              <a:rPr lang="en-US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endParaRPr lang="ko-KR" altLang="en-US" sz="1400" b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extBox 58">
            <a:extLst>
              <a:ext uri="{FF2B5EF4-FFF2-40B4-BE49-F238E27FC236}">
                <a16:creationId xmlns:a16="http://schemas.microsoft.com/office/drawing/2014/main" id="{DD2C1A10-F16B-4A9C-9349-FF5375832921}"/>
              </a:ext>
            </a:extLst>
          </p:cNvPr>
          <p:cNvSpPr txBox="1"/>
          <p:nvPr/>
        </p:nvSpPr>
        <p:spPr>
          <a:xfrm>
            <a:off x="621219" y="235690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È </a:t>
            </a:r>
            <a:r>
              <a:rPr lang="en-US" altLang="ko-KR" sz="1400" b="0" err="1">
                <a:solidFill>
                  <a:schemeClr val="bg1"/>
                </a:solidFill>
                <a:latin typeface="+mn-lt"/>
                <a:cs typeface="Arial" pitchFamily="34" charset="0"/>
              </a:rPr>
              <a:t>possibile</a:t>
            </a:r>
            <a:r>
              <a:rPr lang="it-IT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 cambiare il colore di riempimento e il colore della linea</a:t>
            </a:r>
            <a:endParaRPr lang="ko-KR" altLang="en-US" sz="1400" b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TextBox 60">
            <a:extLst>
              <a:ext uri="{FF2B5EF4-FFF2-40B4-BE49-F238E27FC236}">
                <a16:creationId xmlns:a16="http://schemas.microsoft.com/office/drawing/2014/main" id="{7F711571-11FF-4E23-B989-8643724C25C1}"/>
              </a:ext>
            </a:extLst>
          </p:cNvPr>
          <p:cNvSpPr txBox="1"/>
          <p:nvPr/>
        </p:nvSpPr>
        <p:spPr>
          <a:xfrm>
            <a:off x="630743" y="4191219"/>
            <a:ext cx="335741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ko-KR" sz="2800" b="1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SET DI ICONE COMPLETAMENTE MODIFICABILI</a:t>
            </a:r>
            <a:endParaRPr lang="en-US" altLang="ko-KR" sz="2800" b="1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2C06E7C-3FF5-4AB5-95D0-B865241EB956}"/>
              </a:ext>
            </a:extLst>
          </p:cNvPr>
          <p:cNvSpPr txBox="1"/>
          <p:nvPr/>
        </p:nvSpPr>
        <p:spPr>
          <a:xfrm>
            <a:off x="3355356" y="5413740"/>
            <a:ext cx="5325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>
                <a:solidFill>
                  <a:schemeClr val="bg1"/>
                </a:solidFill>
                <a:latin typeface="+mj-lt"/>
              </a:rPr>
              <a:t>d</a:t>
            </a:r>
          </a:p>
        </p:txBody>
      </p:sp>
      <p:sp>
        <p:nvSpPr>
          <p:cNvPr id="67" name="Teardrop 9">
            <a:extLst>
              <a:ext uri="{FF2B5EF4-FFF2-40B4-BE49-F238E27FC236}">
                <a16:creationId xmlns:a16="http://schemas.microsoft.com/office/drawing/2014/main" id="{8F3EFA02-572C-402D-B2A7-858E93964A06}"/>
              </a:ext>
            </a:extLst>
          </p:cNvPr>
          <p:cNvSpPr>
            <a:spLocks noChangeAspect="1"/>
          </p:cNvSpPr>
          <p:nvPr userDrawn="1"/>
        </p:nvSpPr>
        <p:spPr>
          <a:xfrm rot="18900000">
            <a:off x="9628730" y="2463456"/>
            <a:ext cx="512877" cy="428096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9" name="Donut 22">
            <a:extLst>
              <a:ext uri="{FF2B5EF4-FFF2-40B4-BE49-F238E27FC236}">
                <a16:creationId xmlns:a16="http://schemas.microsoft.com/office/drawing/2014/main" id="{BD72AC63-D535-48BE-BB6A-414EF935BA05}"/>
              </a:ext>
            </a:extLst>
          </p:cNvPr>
          <p:cNvSpPr>
            <a:spLocks noChangeAspect="1"/>
          </p:cNvSpPr>
          <p:nvPr userDrawn="1"/>
        </p:nvSpPr>
        <p:spPr>
          <a:xfrm>
            <a:off x="8851032" y="2572309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9" name="Freeform 108">
            <a:extLst>
              <a:ext uri="{FF2B5EF4-FFF2-40B4-BE49-F238E27FC236}">
                <a16:creationId xmlns:a16="http://schemas.microsoft.com/office/drawing/2014/main" id="{3E97A564-77F8-4357-845E-E47178E544A4}"/>
              </a:ext>
            </a:extLst>
          </p:cNvPr>
          <p:cNvSpPr/>
          <p:nvPr userDrawn="1"/>
        </p:nvSpPr>
        <p:spPr>
          <a:xfrm>
            <a:off x="7191835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Oval 8">
            <a:extLst>
              <a:ext uri="{FF2B5EF4-FFF2-40B4-BE49-F238E27FC236}">
                <a16:creationId xmlns:a16="http://schemas.microsoft.com/office/drawing/2014/main" id="{87876D39-A472-4F5B-A065-D6655705A017}"/>
              </a:ext>
            </a:extLst>
          </p:cNvPr>
          <p:cNvSpPr/>
          <p:nvPr userDrawn="1"/>
        </p:nvSpPr>
        <p:spPr>
          <a:xfrm>
            <a:off x="8026937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1" name="Group 110">
            <a:extLst>
              <a:ext uri="{FF2B5EF4-FFF2-40B4-BE49-F238E27FC236}">
                <a16:creationId xmlns:a16="http://schemas.microsoft.com/office/drawing/2014/main" id="{51803928-13A3-4D6B-BB5C-38875510B7EF}"/>
              </a:ext>
            </a:extLst>
          </p:cNvPr>
          <p:cNvGrpSpPr/>
          <p:nvPr userDrawn="1"/>
        </p:nvGrpSpPr>
        <p:grpSpPr>
          <a:xfrm>
            <a:off x="6353199" y="2416730"/>
            <a:ext cx="501857" cy="554554"/>
            <a:chOff x="4835382" y="73243"/>
            <a:chExt cx="2920830" cy="3227535"/>
          </a:xfrm>
          <a:solidFill>
            <a:schemeClr val="bg1">
              <a:lumMod val="50000"/>
            </a:schemeClr>
          </a:solidFill>
        </p:grpSpPr>
        <p:sp>
          <p:nvSpPr>
            <p:cNvPr id="82" name="Freeform 111">
              <a:extLst>
                <a:ext uri="{FF2B5EF4-FFF2-40B4-BE49-F238E27FC236}">
                  <a16:creationId xmlns:a16="http://schemas.microsoft.com/office/drawing/2014/main" id="{94947049-4381-4CAB-A09D-8032312B4462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3" name="Oval 37">
              <a:extLst>
                <a:ext uri="{FF2B5EF4-FFF2-40B4-BE49-F238E27FC236}">
                  <a16:creationId xmlns:a16="http://schemas.microsoft.com/office/drawing/2014/main" id="{777ADC0E-5E07-4489-8D6F-2EC850284065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4" name="Rectangle 19">
            <a:extLst>
              <a:ext uri="{FF2B5EF4-FFF2-40B4-BE49-F238E27FC236}">
                <a16:creationId xmlns:a16="http://schemas.microsoft.com/office/drawing/2014/main" id="{2F06181C-847F-40DF-87F7-F4665221F59B}"/>
              </a:ext>
            </a:extLst>
          </p:cNvPr>
          <p:cNvSpPr/>
          <p:nvPr userDrawn="1"/>
        </p:nvSpPr>
        <p:spPr>
          <a:xfrm>
            <a:off x="5542040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ed Rectangle 31">
            <a:extLst>
              <a:ext uri="{FF2B5EF4-FFF2-40B4-BE49-F238E27FC236}">
                <a16:creationId xmlns:a16="http://schemas.microsoft.com/office/drawing/2014/main" id="{9A53D727-5CF8-4F81-A3FE-E40A1BCF0018}"/>
              </a:ext>
            </a:extLst>
          </p:cNvPr>
          <p:cNvSpPr>
            <a:spLocks noChangeAspect="1"/>
          </p:cNvSpPr>
          <p:nvPr userDrawn="1"/>
        </p:nvSpPr>
        <p:spPr>
          <a:xfrm>
            <a:off x="5580598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47">
            <a:extLst>
              <a:ext uri="{FF2B5EF4-FFF2-40B4-BE49-F238E27FC236}">
                <a16:creationId xmlns:a16="http://schemas.microsoft.com/office/drawing/2014/main" id="{5DD41494-7BB8-4DD8-BA6E-DB8BE87CC239}"/>
              </a:ext>
            </a:extLst>
          </p:cNvPr>
          <p:cNvSpPr>
            <a:spLocks noChangeAspect="1"/>
          </p:cNvSpPr>
          <p:nvPr userDrawn="1"/>
        </p:nvSpPr>
        <p:spPr>
          <a:xfrm>
            <a:off x="8847296" y="4500774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Oval 50">
            <a:extLst>
              <a:ext uri="{FF2B5EF4-FFF2-40B4-BE49-F238E27FC236}">
                <a16:creationId xmlns:a16="http://schemas.microsoft.com/office/drawing/2014/main" id="{C62A3CDD-75C2-400E-AB0B-8C0749B75158}"/>
              </a:ext>
            </a:extLst>
          </p:cNvPr>
          <p:cNvSpPr>
            <a:spLocks noChangeAspect="1"/>
          </p:cNvSpPr>
          <p:nvPr userDrawn="1"/>
        </p:nvSpPr>
        <p:spPr>
          <a:xfrm>
            <a:off x="6369580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Heart 17">
            <a:extLst>
              <a:ext uri="{FF2B5EF4-FFF2-40B4-BE49-F238E27FC236}">
                <a16:creationId xmlns:a16="http://schemas.microsoft.com/office/drawing/2014/main" id="{9AECB8D8-DE7E-441E-A7D8-011002AA5062}"/>
              </a:ext>
            </a:extLst>
          </p:cNvPr>
          <p:cNvSpPr/>
          <p:nvPr userDrawn="1"/>
        </p:nvSpPr>
        <p:spPr>
          <a:xfrm>
            <a:off x="8865289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Rounded Rectangle 17">
            <a:extLst>
              <a:ext uri="{FF2B5EF4-FFF2-40B4-BE49-F238E27FC236}">
                <a16:creationId xmlns:a16="http://schemas.microsoft.com/office/drawing/2014/main" id="{5C8805BF-16F8-4295-9990-A2C5F7A8D1CB}"/>
              </a:ext>
            </a:extLst>
          </p:cNvPr>
          <p:cNvSpPr>
            <a:spLocks noChangeAspect="1"/>
          </p:cNvSpPr>
          <p:nvPr userDrawn="1"/>
        </p:nvSpPr>
        <p:spPr>
          <a:xfrm>
            <a:off x="5600420" y="4575423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Oval 21">
            <a:extLst>
              <a:ext uri="{FF2B5EF4-FFF2-40B4-BE49-F238E27FC236}">
                <a16:creationId xmlns:a16="http://schemas.microsoft.com/office/drawing/2014/main" id="{17C8EDD3-182A-4444-8804-6B165D158D7C}"/>
              </a:ext>
            </a:extLst>
          </p:cNvPr>
          <p:cNvSpPr>
            <a:spLocks noChangeAspect="1"/>
          </p:cNvSpPr>
          <p:nvPr userDrawn="1"/>
        </p:nvSpPr>
        <p:spPr>
          <a:xfrm>
            <a:off x="9668004" y="4500774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Oval 25">
            <a:extLst>
              <a:ext uri="{FF2B5EF4-FFF2-40B4-BE49-F238E27FC236}">
                <a16:creationId xmlns:a16="http://schemas.microsoft.com/office/drawing/2014/main" id="{C994C385-1A45-4B4D-8CA8-3F1FB687B8CC}"/>
              </a:ext>
            </a:extLst>
          </p:cNvPr>
          <p:cNvSpPr>
            <a:spLocks noChangeAspect="1"/>
          </p:cNvSpPr>
          <p:nvPr userDrawn="1"/>
        </p:nvSpPr>
        <p:spPr>
          <a:xfrm>
            <a:off x="7178218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0" name="Round Same Side Corner Rectangle 8">
            <a:extLst>
              <a:ext uri="{FF2B5EF4-FFF2-40B4-BE49-F238E27FC236}">
                <a16:creationId xmlns:a16="http://schemas.microsoft.com/office/drawing/2014/main" id="{1D866EB4-1A21-4C9B-833F-63F5AC425A97}"/>
              </a:ext>
            </a:extLst>
          </p:cNvPr>
          <p:cNvSpPr/>
          <p:nvPr userDrawn="1"/>
        </p:nvSpPr>
        <p:spPr>
          <a:xfrm>
            <a:off x="8029293" y="5500016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1" name="Rounded Rectangle 51">
            <a:extLst>
              <a:ext uri="{FF2B5EF4-FFF2-40B4-BE49-F238E27FC236}">
                <a16:creationId xmlns:a16="http://schemas.microsoft.com/office/drawing/2014/main" id="{AAE26734-FD50-4DAF-B283-B03D10D719D9}"/>
              </a:ext>
            </a:extLst>
          </p:cNvPr>
          <p:cNvSpPr/>
          <p:nvPr userDrawn="1"/>
        </p:nvSpPr>
        <p:spPr>
          <a:xfrm rot="16200000" flipH="1">
            <a:off x="5496132" y="5556095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2" name="Isosceles Triangle 5">
            <a:extLst>
              <a:ext uri="{FF2B5EF4-FFF2-40B4-BE49-F238E27FC236}">
                <a16:creationId xmlns:a16="http://schemas.microsoft.com/office/drawing/2014/main" id="{F89F892F-E4B7-4487-9BFC-6BDE293A9FD6}"/>
              </a:ext>
            </a:extLst>
          </p:cNvPr>
          <p:cNvSpPr>
            <a:spLocks noChangeAspect="1"/>
          </p:cNvSpPr>
          <p:nvPr userDrawn="1"/>
        </p:nvSpPr>
        <p:spPr>
          <a:xfrm>
            <a:off x="7240653" y="4661937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3" name="Trapezoid 22">
            <a:extLst>
              <a:ext uri="{FF2B5EF4-FFF2-40B4-BE49-F238E27FC236}">
                <a16:creationId xmlns:a16="http://schemas.microsoft.com/office/drawing/2014/main" id="{DBF446E4-992A-479B-8F23-77AED253D7F5}"/>
              </a:ext>
            </a:extLst>
          </p:cNvPr>
          <p:cNvSpPr>
            <a:spLocks noChangeAspect="1"/>
          </p:cNvSpPr>
          <p:nvPr userDrawn="1"/>
        </p:nvSpPr>
        <p:spPr>
          <a:xfrm>
            <a:off x="8025607" y="4602271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Rounded Rectangle 20">
            <a:extLst>
              <a:ext uri="{FF2B5EF4-FFF2-40B4-BE49-F238E27FC236}">
                <a16:creationId xmlns:a16="http://schemas.microsoft.com/office/drawing/2014/main" id="{1789E7CD-A723-4452-8ECB-345E97F057A9}"/>
              </a:ext>
            </a:extLst>
          </p:cNvPr>
          <p:cNvSpPr>
            <a:spLocks noChangeAspect="1"/>
          </p:cNvSpPr>
          <p:nvPr userDrawn="1"/>
        </p:nvSpPr>
        <p:spPr>
          <a:xfrm rot="2160000">
            <a:off x="9687397" y="3557025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5" name="Trapezoid 28">
            <a:extLst>
              <a:ext uri="{FF2B5EF4-FFF2-40B4-BE49-F238E27FC236}">
                <a16:creationId xmlns:a16="http://schemas.microsoft.com/office/drawing/2014/main" id="{E59EA893-1C42-4B80-9D0D-D1A8FF84C3B0}"/>
              </a:ext>
            </a:extLst>
          </p:cNvPr>
          <p:cNvSpPr>
            <a:spLocks noChangeAspect="1"/>
          </p:cNvSpPr>
          <p:nvPr userDrawn="1"/>
        </p:nvSpPr>
        <p:spPr>
          <a:xfrm>
            <a:off x="8071926" y="3588496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6" name="Rounded Rectangle 2">
            <a:extLst>
              <a:ext uri="{FF2B5EF4-FFF2-40B4-BE49-F238E27FC236}">
                <a16:creationId xmlns:a16="http://schemas.microsoft.com/office/drawing/2014/main" id="{1B712871-AA18-4BEF-BA7D-5156262E1A7E}"/>
              </a:ext>
            </a:extLst>
          </p:cNvPr>
          <p:cNvSpPr/>
          <p:nvPr userDrawn="1"/>
        </p:nvSpPr>
        <p:spPr>
          <a:xfrm>
            <a:off x="6344495" y="1416893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7" name="Rounded Rectangle 8">
            <a:extLst>
              <a:ext uri="{FF2B5EF4-FFF2-40B4-BE49-F238E27FC236}">
                <a16:creationId xmlns:a16="http://schemas.microsoft.com/office/drawing/2014/main" id="{97D99318-90C3-4566-9F78-99A0169D4B29}"/>
              </a:ext>
            </a:extLst>
          </p:cNvPr>
          <p:cNvSpPr/>
          <p:nvPr userDrawn="1"/>
        </p:nvSpPr>
        <p:spPr>
          <a:xfrm>
            <a:off x="5507254" y="1416893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8" name="Rounded Rectangle 2">
            <a:extLst>
              <a:ext uri="{FF2B5EF4-FFF2-40B4-BE49-F238E27FC236}">
                <a16:creationId xmlns:a16="http://schemas.microsoft.com/office/drawing/2014/main" id="{FFEB51A6-DBB0-4449-86ED-F25A328A6DD4}"/>
              </a:ext>
            </a:extLst>
          </p:cNvPr>
          <p:cNvSpPr/>
          <p:nvPr userDrawn="1"/>
        </p:nvSpPr>
        <p:spPr>
          <a:xfrm>
            <a:off x="8030881" y="1416893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9" name="Rounded Rectangle 3">
            <a:extLst>
              <a:ext uri="{FF2B5EF4-FFF2-40B4-BE49-F238E27FC236}">
                <a16:creationId xmlns:a16="http://schemas.microsoft.com/office/drawing/2014/main" id="{BC79485A-5AB0-43E8-B33C-965B6B49FC60}"/>
              </a:ext>
            </a:extLst>
          </p:cNvPr>
          <p:cNvSpPr>
            <a:spLocks noChangeAspect="1"/>
          </p:cNvSpPr>
          <p:nvPr userDrawn="1"/>
        </p:nvSpPr>
        <p:spPr>
          <a:xfrm>
            <a:off x="7183131" y="1416893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0" name="Rounded Rectangle 10">
            <a:extLst>
              <a:ext uri="{FF2B5EF4-FFF2-40B4-BE49-F238E27FC236}">
                <a16:creationId xmlns:a16="http://schemas.microsoft.com/office/drawing/2014/main" id="{77D62C7D-07BD-4D39-9EA6-6F1F391C3F82}"/>
              </a:ext>
            </a:extLst>
          </p:cNvPr>
          <p:cNvSpPr>
            <a:spLocks noChangeAspect="1"/>
          </p:cNvSpPr>
          <p:nvPr userDrawn="1"/>
        </p:nvSpPr>
        <p:spPr>
          <a:xfrm>
            <a:off x="8855381" y="1406345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1" name="Block Arc 6">
            <a:extLst>
              <a:ext uri="{FF2B5EF4-FFF2-40B4-BE49-F238E27FC236}">
                <a16:creationId xmlns:a16="http://schemas.microsoft.com/office/drawing/2014/main" id="{832B8537-FD1E-41C8-89A6-3BF4FDDDE77C}"/>
              </a:ext>
            </a:extLst>
          </p:cNvPr>
          <p:cNvSpPr/>
          <p:nvPr userDrawn="1"/>
        </p:nvSpPr>
        <p:spPr>
          <a:xfrm>
            <a:off x="9688652" y="1423451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2" name="Left Arrow 1">
            <a:extLst>
              <a:ext uri="{FF2B5EF4-FFF2-40B4-BE49-F238E27FC236}">
                <a16:creationId xmlns:a16="http://schemas.microsoft.com/office/drawing/2014/main" id="{9DF22C63-68B8-4461-A97C-819512A53DB3}"/>
              </a:ext>
            </a:extLst>
          </p:cNvPr>
          <p:cNvSpPr>
            <a:spLocks noChangeAspect="1"/>
          </p:cNvSpPr>
          <p:nvPr userDrawn="1"/>
        </p:nvSpPr>
        <p:spPr>
          <a:xfrm>
            <a:off x="7170593" y="5540324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3" name="Oval 35">
            <a:extLst>
              <a:ext uri="{FF2B5EF4-FFF2-40B4-BE49-F238E27FC236}">
                <a16:creationId xmlns:a16="http://schemas.microsoft.com/office/drawing/2014/main" id="{80E729A7-F51B-4578-91EA-D4AF35A29807}"/>
              </a:ext>
            </a:extLst>
          </p:cNvPr>
          <p:cNvSpPr/>
          <p:nvPr userDrawn="1"/>
        </p:nvSpPr>
        <p:spPr>
          <a:xfrm>
            <a:off x="6391021" y="5553144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4" name="Shape 464">
            <a:extLst>
              <a:ext uri="{FF2B5EF4-FFF2-40B4-BE49-F238E27FC236}">
                <a16:creationId xmlns:a16="http://schemas.microsoft.com/office/drawing/2014/main" id="{81F5B7D9-F64B-475D-B42A-44E7399E0FF5}"/>
              </a:ext>
            </a:extLst>
          </p:cNvPr>
          <p:cNvSpPr/>
          <p:nvPr userDrawn="1"/>
        </p:nvSpPr>
        <p:spPr>
          <a:xfrm>
            <a:off x="6330650" y="4590078"/>
            <a:ext cx="529200" cy="529200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Shape 482">
            <a:extLst>
              <a:ext uri="{FF2B5EF4-FFF2-40B4-BE49-F238E27FC236}">
                <a16:creationId xmlns:a16="http://schemas.microsoft.com/office/drawing/2014/main" id="{F4878AEF-620C-4018-9345-A57660192B27}"/>
              </a:ext>
            </a:extLst>
          </p:cNvPr>
          <p:cNvSpPr/>
          <p:nvPr userDrawn="1"/>
        </p:nvSpPr>
        <p:spPr>
          <a:xfrm>
            <a:off x="8847296" y="5497037"/>
            <a:ext cx="529200" cy="52920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Shape 484">
            <a:extLst>
              <a:ext uri="{FF2B5EF4-FFF2-40B4-BE49-F238E27FC236}">
                <a16:creationId xmlns:a16="http://schemas.microsoft.com/office/drawing/2014/main" id="{777FE849-C0AB-4929-AC3F-01956BB56FC2}"/>
              </a:ext>
            </a:extLst>
          </p:cNvPr>
          <p:cNvSpPr/>
          <p:nvPr userDrawn="1"/>
        </p:nvSpPr>
        <p:spPr>
          <a:xfrm>
            <a:off x="9688652" y="5497037"/>
            <a:ext cx="529200" cy="529200"/>
          </a:xfrm>
          <a:custGeom>
            <a:avLst/>
            <a:gdLst/>
            <a:ahLst/>
            <a:cxnLst/>
            <a:rect l="0" t="0" r="0" b="0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6620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 Forme [a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4C99FCB6-6034-4E63-B736-586D0A81D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305" y="180000"/>
            <a:ext cx="11652170" cy="7073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Forme completamente modificabili</a:t>
            </a:r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C6E2450-293E-42DD-90E9-BE96C0A655E9}"/>
              </a:ext>
            </a:extLst>
          </p:cNvPr>
          <p:cNvSpPr/>
          <p:nvPr userDrawn="1"/>
        </p:nvSpPr>
        <p:spPr>
          <a:xfrm flipH="1">
            <a:off x="532487" y="3818162"/>
            <a:ext cx="1629688" cy="2263291"/>
          </a:xfrm>
          <a:custGeom>
            <a:avLst/>
            <a:gdLst>
              <a:gd name="connsiteX0" fmla="*/ 1759294 w 4022581"/>
              <a:gd name="connsiteY0" fmla="*/ 3774190 h 5586511"/>
              <a:gd name="connsiteX1" fmla="*/ 2712181 w 4022581"/>
              <a:gd name="connsiteY1" fmla="*/ 3774190 h 5586511"/>
              <a:gd name="connsiteX2" fmla="*/ 2733706 w 4022581"/>
              <a:gd name="connsiteY2" fmla="*/ 3795715 h 5586511"/>
              <a:gd name="connsiteX3" fmla="*/ 2712706 w 4022581"/>
              <a:gd name="connsiteY3" fmla="*/ 3817241 h 5586511"/>
              <a:gd name="connsiteX4" fmla="*/ 1759294 w 4022581"/>
              <a:gd name="connsiteY4" fmla="*/ 3817241 h 5586511"/>
              <a:gd name="connsiteX5" fmla="*/ 1737769 w 4022581"/>
              <a:gd name="connsiteY5" fmla="*/ 3795715 h 5586511"/>
              <a:gd name="connsiteX6" fmla="*/ 1759294 w 4022581"/>
              <a:gd name="connsiteY6" fmla="*/ 3774190 h 5586511"/>
              <a:gd name="connsiteX7" fmla="*/ 43050 w 4022581"/>
              <a:gd name="connsiteY7" fmla="*/ 3774190 h 5586511"/>
              <a:gd name="connsiteX8" fmla="*/ 1169189 w 4022581"/>
              <a:gd name="connsiteY8" fmla="*/ 3774190 h 5586511"/>
              <a:gd name="connsiteX9" fmla="*/ 1190714 w 4022581"/>
              <a:gd name="connsiteY9" fmla="*/ 3795715 h 5586511"/>
              <a:gd name="connsiteX10" fmla="*/ 1169189 w 4022581"/>
              <a:gd name="connsiteY10" fmla="*/ 3817241 h 5586511"/>
              <a:gd name="connsiteX11" fmla="*/ 43050 w 4022581"/>
              <a:gd name="connsiteY11" fmla="*/ 3817241 h 5586511"/>
              <a:gd name="connsiteX12" fmla="*/ 21525 w 4022581"/>
              <a:gd name="connsiteY12" fmla="*/ 3795715 h 5586511"/>
              <a:gd name="connsiteX13" fmla="*/ 43050 w 4022581"/>
              <a:gd name="connsiteY13" fmla="*/ 3774190 h 5586511"/>
              <a:gd name="connsiteX14" fmla="*/ 1205938 w 4022581"/>
              <a:gd name="connsiteY14" fmla="*/ 3529537 h 5586511"/>
              <a:gd name="connsiteX15" fmla="*/ 1708369 w 4022581"/>
              <a:gd name="connsiteY15" fmla="*/ 3529537 h 5586511"/>
              <a:gd name="connsiteX16" fmla="*/ 1710470 w 4022581"/>
              <a:gd name="connsiteY16" fmla="*/ 3535837 h 5586511"/>
              <a:gd name="connsiteX17" fmla="*/ 1668469 w 4022581"/>
              <a:gd name="connsiteY17" fmla="*/ 3562613 h 5586511"/>
              <a:gd name="connsiteX18" fmla="*/ 1273664 w 4022581"/>
              <a:gd name="connsiteY18" fmla="*/ 3572589 h 5586511"/>
              <a:gd name="connsiteX19" fmla="*/ 1224838 w 4022581"/>
              <a:gd name="connsiteY19" fmla="*/ 3550012 h 5586511"/>
              <a:gd name="connsiteX20" fmla="*/ 1205938 w 4022581"/>
              <a:gd name="connsiteY20" fmla="*/ 3529537 h 5586511"/>
              <a:gd name="connsiteX21" fmla="*/ 1710469 w 4022581"/>
              <a:gd name="connsiteY21" fmla="*/ 2010171 h 5586511"/>
              <a:gd name="connsiteX22" fmla="*/ 1632243 w 4022581"/>
              <a:gd name="connsiteY22" fmla="*/ 2088397 h 5586511"/>
              <a:gd name="connsiteX23" fmla="*/ 1710469 w 4022581"/>
              <a:gd name="connsiteY23" fmla="*/ 2166623 h 5586511"/>
              <a:gd name="connsiteX24" fmla="*/ 1788695 w 4022581"/>
              <a:gd name="connsiteY24" fmla="*/ 2088397 h 5586511"/>
              <a:gd name="connsiteX25" fmla="*/ 1710469 w 4022581"/>
              <a:gd name="connsiteY25" fmla="*/ 2010171 h 5586511"/>
              <a:gd name="connsiteX26" fmla="*/ 1710469 w 4022581"/>
              <a:gd name="connsiteY26" fmla="*/ 1933520 h 5586511"/>
              <a:gd name="connsiteX27" fmla="*/ 1865345 w 4022581"/>
              <a:gd name="connsiteY27" fmla="*/ 2088397 h 5586511"/>
              <a:gd name="connsiteX28" fmla="*/ 1710469 w 4022581"/>
              <a:gd name="connsiteY28" fmla="*/ 2243273 h 5586511"/>
              <a:gd name="connsiteX29" fmla="*/ 1555592 w 4022581"/>
              <a:gd name="connsiteY29" fmla="*/ 2088397 h 5586511"/>
              <a:gd name="connsiteX30" fmla="*/ 1710469 w 4022581"/>
              <a:gd name="connsiteY30" fmla="*/ 1933520 h 5586511"/>
              <a:gd name="connsiteX31" fmla="*/ 1710470 w 4022581"/>
              <a:gd name="connsiteY31" fmla="*/ 1845319 h 5586511"/>
              <a:gd name="connsiteX32" fmla="*/ 1467392 w 4022581"/>
              <a:gd name="connsiteY32" fmla="*/ 2088396 h 5586511"/>
              <a:gd name="connsiteX33" fmla="*/ 1710470 w 4022581"/>
              <a:gd name="connsiteY33" fmla="*/ 2331474 h 5586511"/>
              <a:gd name="connsiteX34" fmla="*/ 1953547 w 4022581"/>
              <a:gd name="connsiteY34" fmla="*/ 2088396 h 5586511"/>
              <a:gd name="connsiteX35" fmla="*/ 1710470 w 4022581"/>
              <a:gd name="connsiteY35" fmla="*/ 1845319 h 5586511"/>
              <a:gd name="connsiteX36" fmla="*/ 1202263 w 4022581"/>
              <a:gd name="connsiteY36" fmla="*/ 167400 h 5586511"/>
              <a:gd name="connsiteX37" fmla="*/ 1738820 w 4022581"/>
              <a:gd name="connsiteY37" fmla="*/ 167400 h 5586511"/>
              <a:gd name="connsiteX38" fmla="*/ 1744070 w 4022581"/>
              <a:gd name="connsiteY38" fmla="*/ 1336588 h 5586511"/>
              <a:gd name="connsiteX39" fmla="*/ 1955122 w 4022581"/>
              <a:gd name="connsiteY39" fmla="*/ 1631116 h 5586511"/>
              <a:gd name="connsiteX40" fmla="*/ 2234426 w 4022581"/>
              <a:gd name="connsiteY40" fmla="*/ 1630066 h 5586511"/>
              <a:gd name="connsiteX41" fmla="*/ 2258576 w 4022581"/>
              <a:gd name="connsiteY41" fmla="*/ 1653167 h 5586511"/>
              <a:gd name="connsiteX42" fmla="*/ 2258576 w 4022581"/>
              <a:gd name="connsiteY42" fmla="*/ 1713542 h 5586511"/>
              <a:gd name="connsiteX43" fmla="*/ 2280101 w 4022581"/>
              <a:gd name="connsiteY43" fmla="*/ 1736642 h 5586511"/>
              <a:gd name="connsiteX44" fmla="*/ 2678055 w 4022581"/>
              <a:gd name="connsiteY44" fmla="*/ 1749243 h 5586511"/>
              <a:gd name="connsiteX45" fmla="*/ 3728592 w 4022581"/>
              <a:gd name="connsiteY45" fmla="*/ 3139458 h 5586511"/>
              <a:gd name="connsiteX46" fmla="*/ 3981120 w 4022581"/>
              <a:gd name="connsiteY46" fmla="*/ 3625088 h 5586511"/>
              <a:gd name="connsiteX47" fmla="*/ 4002120 w 4022581"/>
              <a:gd name="connsiteY47" fmla="*/ 4043518 h 5586511"/>
              <a:gd name="connsiteX48" fmla="*/ 3678191 w 4022581"/>
              <a:gd name="connsiteY48" fmla="*/ 4530724 h 5586511"/>
              <a:gd name="connsiteX49" fmla="*/ 3216186 w 4022581"/>
              <a:gd name="connsiteY49" fmla="*/ 4718676 h 5586511"/>
              <a:gd name="connsiteX50" fmla="*/ 3216186 w 4022581"/>
              <a:gd name="connsiteY50" fmla="*/ 5032629 h 5586511"/>
              <a:gd name="connsiteX51" fmla="*/ 3979020 w 4022581"/>
              <a:gd name="connsiteY51" fmla="*/ 5038929 h 5586511"/>
              <a:gd name="connsiteX52" fmla="*/ 3979020 w 4022581"/>
              <a:gd name="connsiteY52" fmla="*/ 5586511 h 5586511"/>
              <a:gd name="connsiteX53" fmla="*/ 0 w 4022581"/>
              <a:gd name="connsiteY53" fmla="*/ 5586511 h 5586511"/>
              <a:gd name="connsiteX54" fmla="*/ 0 w 4022581"/>
              <a:gd name="connsiteY54" fmla="*/ 5037879 h 5586511"/>
              <a:gd name="connsiteX55" fmla="*/ 405829 w 4022581"/>
              <a:gd name="connsiteY55" fmla="*/ 5028954 h 5586511"/>
              <a:gd name="connsiteX56" fmla="*/ 405829 w 4022581"/>
              <a:gd name="connsiteY56" fmla="*/ 4847827 h 5586511"/>
              <a:gd name="connsiteX57" fmla="*/ 933460 w 4022581"/>
              <a:gd name="connsiteY57" fmla="*/ 4842052 h 5586511"/>
              <a:gd name="connsiteX58" fmla="*/ 1391791 w 4022581"/>
              <a:gd name="connsiteY58" fmla="*/ 4577974 h 5586511"/>
              <a:gd name="connsiteX59" fmla="*/ 1426967 w 4022581"/>
              <a:gd name="connsiteY59" fmla="*/ 4577449 h 5586511"/>
              <a:gd name="connsiteX60" fmla="*/ 1822821 w 4022581"/>
              <a:gd name="connsiteY60" fmla="*/ 4773801 h 5586511"/>
              <a:gd name="connsiteX61" fmla="*/ 1812321 w 4022581"/>
              <a:gd name="connsiteY61" fmla="*/ 4347496 h 5586511"/>
              <a:gd name="connsiteX62" fmla="*/ 746558 w 4022581"/>
              <a:gd name="connsiteY62" fmla="*/ 4336471 h 5586511"/>
              <a:gd name="connsiteX63" fmla="*/ 738683 w 4022581"/>
              <a:gd name="connsiteY63" fmla="*/ 4018843 h 5586511"/>
              <a:gd name="connsiteX64" fmla="*/ 47251 w 4022581"/>
              <a:gd name="connsiteY64" fmla="*/ 4008868 h 5586511"/>
              <a:gd name="connsiteX65" fmla="*/ 22050 w 4022581"/>
              <a:gd name="connsiteY65" fmla="*/ 4008868 h 5586511"/>
              <a:gd name="connsiteX66" fmla="*/ 22050 w 4022581"/>
              <a:gd name="connsiteY66" fmla="*/ 3859241 h 5586511"/>
              <a:gd name="connsiteX67" fmla="*/ 2680155 w 4022581"/>
              <a:gd name="connsiteY67" fmla="*/ 3859241 h 5586511"/>
              <a:gd name="connsiteX68" fmla="*/ 2735281 w 4022581"/>
              <a:gd name="connsiteY68" fmla="*/ 4002567 h 5586511"/>
              <a:gd name="connsiteX69" fmla="*/ 3160011 w 4022581"/>
              <a:gd name="connsiteY69" fmla="*/ 3584138 h 5586511"/>
              <a:gd name="connsiteX70" fmla="*/ 3134286 w 4022581"/>
              <a:gd name="connsiteY70" fmla="*/ 3287510 h 5586511"/>
              <a:gd name="connsiteX71" fmla="*/ 2877558 w 4022581"/>
              <a:gd name="connsiteY71" fmla="*/ 2957806 h 5586511"/>
              <a:gd name="connsiteX72" fmla="*/ 2569379 w 4022581"/>
              <a:gd name="connsiteY72" fmla="*/ 2858055 h 5586511"/>
              <a:gd name="connsiteX73" fmla="*/ 1834896 w 4022581"/>
              <a:gd name="connsiteY73" fmla="*/ 2850180 h 5586511"/>
              <a:gd name="connsiteX74" fmla="*/ 1819671 w 4022581"/>
              <a:gd name="connsiteY74" fmla="*/ 3051257 h 5586511"/>
              <a:gd name="connsiteX75" fmla="*/ 1737770 w 4022581"/>
              <a:gd name="connsiteY75" fmla="*/ 3109008 h 5586511"/>
              <a:gd name="connsiteX76" fmla="*/ 1726745 w 4022581"/>
              <a:gd name="connsiteY76" fmla="*/ 3494362 h 5586511"/>
              <a:gd name="connsiteX77" fmla="*/ 1191238 w 4022581"/>
              <a:gd name="connsiteY77" fmla="*/ 3497512 h 5586511"/>
              <a:gd name="connsiteX78" fmla="*/ 1185463 w 4022581"/>
              <a:gd name="connsiteY78" fmla="*/ 3135258 h 5586511"/>
              <a:gd name="connsiteX79" fmla="*/ 937660 w 4022581"/>
              <a:gd name="connsiteY79" fmla="*/ 3013457 h 5586511"/>
              <a:gd name="connsiteX80" fmla="*/ 936085 w 4022581"/>
              <a:gd name="connsiteY80" fmla="*/ 3013457 h 5586511"/>
              <a:gd name="connsiteX81" fmla="*/ 824784 w 4022581"/>
              <a:gd name="connsiteY81" fmla="*/ 3290660 h 5586511"/>
              <a:gd name="connsiteX82" fmla="*/ 737633 w 4022581"/>
              <a:gd name="connsiteY82" fmla="*/ 3265459 h 5586511"/>
              <a:gd name="connsiteX83" fmla="*/ 660457 w 4022581"/>
              <a:gd name="connsiteY83" fmla="*/ 3297485 h 5586511"/>
              <a:gd name="connsiteX84" fmla="*/ 352279 w 4022581"/>
              <a:gd name="connsiteY84" fmla="*/ 3164658 h 5586511"/>
              <a:gd name="connsiteX85" fmla="*/ 525006 w 4022581"/>
              <a:gd name="connsiteY85" fmla="*/ 2749904 h 5586511"/>
              <a:gd name="connsiteX86" fmla="*/ 536556 w 4022581"/>
              <a:gd name="connsiteY86" fmla="*/ 2717353 h 5586511"/>
              <a:gd name="connsiteX87" fmla="*/ 514506 w 4022581"/>
              <a:gd name="connsiteY87" fmla="*/ 2660653 h 5586511"/>
              <a:gd name="connsiteX88" fmla="*/ 498230 w 4022581"/>
              <a:gd name="connsiteY88" fmla="*/ 2602902 h 5586511"/>
              <a:gd name="connsiteX89" fmla="*/ 592206 w 4022581"/>
              <a:gd name="connsiteY89" fmla="*/ 2387650 h 5586511"/>
              <a:gd name="connsiteX90" fmla="*/ 998561 w 4022581"/>
              <a:gd name="connsiteY90" fmla="*/ 2551976 h 5586511"/>
              <a:gd name="connsiteX91" fmla="*/ 1003286 w 4022581"/>
              <a:gd name="connsiteY91" fmla="*/ 1752393 h 5586511"/>
              <a:gd name="connsiteX92" fmla="*/ 1190188 w 4022581"/>
              <a:gd name="connsiteY92" fmla="*/ 1599091 h 5586511"/>
              <a:gd name="connsiteX93" fmla="*/ 1202263 w 4022581"/>
              <a:gd name="connsiteY93" fmla="*/ 167400 h 5586511"/>
              <a:gd name="connsiteX94" fmla="*/ 1169095 w 4022581"/>
              <a:gd name="connsiteY94" fmla="*/ 0 h 5586511"/>
              <a:gd name="connsiteX95" fmla="*/ 1766794 w 4022581"/>
              <a:gd name="connsiteY95" fmla="*/ 0 h 5586511"/>
              <a:gd name="connsiteX96" fmla="*/ 1827246 w 4022581"/>
              <a:gd name="connsiteY96" fmla="*/ 60452 h 5586511"/>
              <a:gd name="connsiteX97" fmla="*/ 1827245 w 4022581"/>
              <a:gd name="connsiteY97" fmla="*/ 60452 h 5586511"/>
              <a:gd name="connsiteX98" fmla="*/ 1766793 w 4022581"/>
              <a:gd name="connsiteY98" fmla="*/ 120904 h 5586511"/>
              <a:gd name="connsiteX99" fmla="*/ 1169095 w 4022581"/>
              <a:gd name="connsiteY99" fmla="*/ 120903 h 5586511"/>
              <a:gd name="connsiteX100" fmla="*/ 1113394 w 4022581"/>
              <a:gd name="connsiteY100" fmla="*/ 83982 h 5586511"/>
              <a:gd name="connsiteX101" fmla="*/ 1108643 w 4022581"/>
              <a:gd name="connsiteY101" fmla="*/ 60452 h 5586511"/>
              <a:gd name="connsiteX102" fmla="*/ 1113394 w 4022581"/>
              <a:gd name="connsiteY102" fmla="*/ 36921 h 5586511"/>
              <a:gd name="connsiteX103" fmla="*/ 1169095 w 4022581"/>
              <a:gd name="connsiteY103" fmla="*/ 0 h 558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4022581" h="5586511">
                <a:moveTo>
                  <a:pt x="1759294" y="3774190"/>
                </a:moveTo>
                <a:lnTo>
                  <a:pt x="2712181" y="3774190"/>
                </a:lnTo>
                <a:cubicBezTo>
                  <a:pt x="2723731" y="3774190"/>
                  <a:pt x="2733706" y="3783640"/>
                  <a:pt x="2733706" y="3795715"/>
                </a:cubicBezTo>
                <a:cubicBezTo>
                  <a:pt x="2733706" y="3807791"/>
                  <a:pt x="2724256" y="3817241"/>
                  <a:pt x="2712706" y="3817241"/>
                </a:cubicBezTo>
                <a:lnTo>
                  <a:pt x="1759294" y="3817241"/>
                </a:lnTo>
                <a:cubicBezTo>
                  <a:pt x="1747744" y="3817241"/>
                  <a:pt x="1737769" y="3807791"/>
                  <a:pt x="1737769" y="3795715"/>
                </a:cubicBezTo>
                <a:cubicBezTo>
                  <a:pt x="1737769" y="3784165"/>
                  <a:pt x="1747219" y="3774190"/>
                  <a:pt x="1759294" y="3774190"/>
                </a:cubicBezTo>
                <a:close/>
                <a:moveTo>
                  <a:pt x="43050" y="3774190"/>
                </a:moveTo>
                <a:lnTo>
                  <a:pt x="1169189" y="3774190"/>
                </a:lnTo>
                <a:cubicBezTo>
                  <a:pt x="1180739" y="3774190"/>
                  <a:pt x="1190714" y="3783640"/>
                  <a:pt x="1190714" y="3795715"/>
                </a:cubicBezTo>
                <a:cubicBezTo>
                  <a:pt x="1190714" y="3807791"/>
                  <a:pt x="1180739" y="3817241"/>
                  <a:pt x="1169189" y="3817241"/>
                </a:cubicBezTo>
                <a:lnTo>
                  <a:pt x="43050" y="3817241"/>
                </a:lnTo>
                <a:cubicBezTo>
                  <a:pt x="31500" y="3817241"/>
                  <a:pt x="21525" y="3807791"/>
                  <a:pt x="21525" y="3795715"/>
                </a:cubicBezTo>
                <a:cubicBezTo>
                  <a:pt x="21525" y="3784165"/>
                  <a:pt x="30975" y="3774190"/>
                  <a:pt x="43050" y="3774190"/>
                </a:cubicBezTo>
                <a:close/>
                <a:moveTo>
                  <a:pt x="1205938" y="3529537"/>
                </a:moveTo>
                <a:cubicBezTo>
                  <a:pt x="1378665" y="3529537"/>
                  <a:pt x="1543518" y="3529537"/>
                  <a:pt x="1708369" y="3529537"/>
                </a:cubicBezTo>
                <a:cubicBezTo>
                  <a:pt x="1708894" y="3531637"/>
                  <a:pt x="1709945" y="3533737"/>
                  <a:pt x="1710470" y="3535837"/>
                </a:cubicBezTo>
                <a:cubicBezTo>
                  <a:pt x="1696294" y="3544762"/>
                  <a:pt x="1683169" y="3554738"/>
                  <a:pt x="1668469" y="3562613"/>
                </a:cubicBezTo>
                <a:cubicBezTo>
                  <a:pt x="1538793" y="3632439"/>
                  <a:pt x="1406491" y="3629814"/>
                  <a:pt x="1273664" y="3572589"/>
                </a:cubicBezTo>
                <a:cubicBezTo>
                  <a:pt x="1257389" y="3565764"/>
                  <a:pt x="1240588" y="3558938"/>
                  <a:pt x="1224838" y="3550012"/>
                </a:cubicBezTo>
                <a:cubicBezTo>
                  <a:pt x="1218013" y="3546337"/>
                  <a:pt x="1213813" y="3538462"/>
                  <a:pt x="1205938" y="3529537"/>
                </a:cubicBezTo>
                <a:close/>
                <a:moveTo>
                  <a:pt x="1710469" y="2010171"/>
                </a:moveTo>
                <a:cubicBezTo>
                  <a:pt x="1667418" y="2010171"/>
                  <a:pt x="1632243" y="2045346"/>
                  <a:pt x="1632243" y="2088397"/>
                </a:cubicBezTo>
                <a:cubicBezTo>
                  <a:pt x="1632243" y="2131447"/>
                  <a:pt x="1667418" y="2166623"/>
                  <a:pt x="1710469" y="2166623"/>
                </a:cubicBezTo>
                <a:cubicBezTo>
                  <a:pt x="1754044" y="2166623"/>
                  <a:pt x="1788695" y="2131447"/>
                  <a:pt x="1788695" y="2088397"/>
                </a:cubicBezTo>
                <a:cubicBezTo>
                  <a:pt x="1788695" y="2045346"/>
                  <a:pt x="1753519" y="2010171"/>
                  <a:pt x="1710469" y="2010171"/>
                </a:cubicBezTo>
                <a:close/>
                <a:moveTo>
                  <a:pt x="1710469" y="1933520"/>
                </a:moveTo>
                <a:cubicBezTo>
                  <a:pt x="1796045" y="1933520"/>
                  <a:pt x="1865345" y="2002821"/>
                  <a:pt x="1865345" y="2088397"/>
                </a:cubicBezTo>
                <a:cubicBezTo>
                  <a:pt x="1865345" y="2173973"/>
                  <a:pt x="1796045" y="2243273"/>
                  <a:pt x="1710469" y="2243273"/>
                </a:cubicBezTo>
                <a:cubicBezTo>
                  <a:pt x="1624893" y="2243273"/>
                  <a:pt x="1555592" y="2173973"/>
                  <a:pt x="1555592" y="2088397"/>
                </a:cubicBezTo>
                <a:cubicBezTo>
                  <a:pt x="1555592" y="2002821"/>
                  <a:pt x="1624893" y="1933520"/>
                  <a:pt x="1710469" y="1933520"/>
                </a:cubicBezTo>
                <a:close/>
                <a:moveTo>
                  <a:pt x="1710470" y="1845319"/>
                </a:moveTo>
                <a:cubicBezTo>
                  <a:pt x="1576068" y="1845319"/>
                  <a:pt x="1467392" y="1953995"/>
                  <a:pt x="1467392" y="2088396"/>
                </a:cubicBezTo>
                <a:cubicBezTo>
                  <a:pt x="1467392" y="2222798"/>
                  <a:pt x="1576068" y="2331474"/>
                  <a:pt x="1710470" y="2331474"/>
                </a:cubicBezTo>
                <a:cubicBezTo>
                  <a:pt x="1844871" y="2331474"/>
                  <a:pt x="1953547" y="2222798"/>
                  <a:pt x="1953547" y="2088396"/>
                </a:cubicBezTo>
                <a:cubicBezTo>
                  <a:pt x="1953547" y="1953995"/>
                  <a:pt x="1844871" y="1845319"/>
                  <a:pt x="1710470" y="1845319"/>
                </a:cubicBezTo>
                <a:close/>
                <a:moveTo>
                  <a:pt x="1202263" y="167400"/>
                </a:moveTo>
                <a:cubicBezTo>
                  <a:pt x="1380766" y="167400"/>
                  <a:pt x="1558218" y="167400"/>
                  <a:pt x="1738820" y="167400"/>
                </a:cubicBezTo>
                <a:cubicBezTo>
                  <a:pt x="1738820" y="174750"/>
                  <a:pt x="1741970" y="954384"/>
                  <a:pt x="1744070" y="1336588"/>
                </a:cubicBezTo>
                <a:cubicBezTo>
                  <a:pt x="1744070" y="1349188"/>
                  <a:pt x="1935697" y="1631116"/>
                  <a:pt x="1955122" y="1631116"/>
                </a:cubicBezTo>
                <a:cubicBezTo>
                  <a:pt x="2048574" y="1630066"/>
                  <a:pt x="2141499" y="1631116"/>
                  <a:pt x="2234426" y="1630066"/>
                </a:cubicBezTo>
                <a:cubicBezTo>
                  <a:pt x="2252801" y="1629541"/>
                  <a:pt x="2259101" y="1635316"/>
                  <a:pt x="2258576" y="1653167"/>
                </a:cubicBezTo>
                <a:cubicBezTo>
                  <a:pt x="2257526" y="1673117"/>
                  <a:pt x="2259101" y="1693592"/>
                  <a:pt x="2258576" y="1713542"/>
                </a:cubicBezTo>
                <a:cubicBezTo>
                  <a:pt x="2258051" y="1729817"/>
                  <a:pt x="2262251" y="1736117"/>
                  <a:pt x="2280101" y="1736642"/>
                </a:cubicBezTo>
                <a:cubicBezTo>
                  <a:pt x="2412928" y="1739793"/>
                  <a:pt x="2545229" y="1744518"/>
                  <a:pt x="2678055" y="1749243"/>
                </a:cubicBezTo>
                <a:cubicBezTo>
                  <a:pt x="2686981" y="1749768"/>
                  <a:pt x="3500739" y="2793479"/>
                  <a:pt x="3728592" y="3139458"/>
                </a:cubicBezTo>
                <a:cubicBezTo>
                  <a:pt x="3837793" y="3301685"/>
                  <a:pt x="3907094" y="3431886"/>
                  <a:pt x="3981120" y="3625088"/>
                </a:cubicBezTo>
                <a:cubicBezTo>
                  <a:pt x="4046745" y="3853991"/>
                  <a:pt x="4018920" y="3983143"/>
                  <a:pt x="4002120" y="4043518"/>
                </a:cubicBezTo>
                <a:cubicBezTo>
                  <a:pt x="3978495" y="4145894"/>
                  <a:pt x="3899219" y="4389497"/>
                  <a:pt x="3678191" y="4530724"/>
                </a:cubicBezTo>
                <a:cubicBezTo>
                  <a:pt x="3613616" y="4563799"/>
                  <a:pt x="3479214" y="4637825"/>
                  <a:pt x="3216186" y="4718676"/>
                </a:cubicBezTo>
                <a:cubicBezTo>
                  <a:pt x="3216186" y="4822627"/>
                  <a:pt x="3216186" y="4925003"/>
                  <a:pt x="3216186" y="5032629"/>
                </a:cubicBezTo>
                <a:cubicBezTo>
                  <a:pt x="3471864" y="5034729"/>
                  <a:pt x="3724917" y="5036829"/>
                  <a:pt x="3979020" y="5038929"/>
                </a:cubicBezTo>
                <a:cubicBezTo>
                  <a:pt x="3979020" y="5223206"/>
                  <a:pt x="3979020" y="5404333"/>
                  <a:pt x="3979020" y="5586511"/>
                </a:cubicBezTo>
                <a:cubicBezTo>
                  <a:pt x="2652855" y="5586511"/>
                  <a:pt x="1327216" y="5586511"/>
                  <a:pt x="0" y="5586511"/>
                </a:cubicBezTo>
                <a:cubicBezTo>
                  <a:pt x="0" y="5404858"/>
                  <a:pt x="0" y="5223731"/>
                  <a:pt x="0" y="5037879"/>
                </a:cubicBezTo>
                <a:cubicBezTo>
                  <a:pt x="134926" y="5035254"/>
                  <a:pt x="269328" y="5032104"/>
                  <a:pt x="405829" y="5028954"/>
                </a:cubicBezTo>
                <a:cubicBezTo>
                  <a:pt x="405829" y="4969103"/>
                  <a:pt x="405829" y="4909778"/>
                  <a:pt x="405829" y="4847827"/>
                </a:cubicBezTo>
                <a:cubicBezTo>
                  <a:pt x="416330" y="4847827"/>
                  <a:pt x="765983" y="4844677"/>
                  <a:pt x="933460" y="4842052"/>
                </a:cubicBezTo>
                <a:cubicBezTo>
                  <a:pt x="945535" y="4841527"/>
                  <a:pt x="1251089" y="4662500"/>
                  <a:pt x="1391791" y="4577974"/>
                </a:cubicBezTo>
                <a:cubicBezTo>
                  <a:pt x="1404391" y="4570099"/>
                  <a:pt x="1413842" y="4570624"/>
                  <a:pt x="1426967" y="4577449"/>
                </a:cubicBezTo>
                <a:cubicBezTo>
                  <a:pt x="1544568" y="4638350"/>
                  <a:pt x="1806546" y="4768026"/>
                  <a:pt x="1822821" y="4773801"/>
                </a:cubicBezTo>
                <a:cubicBezTo>
                  <a:pt x="1819146" y="4628900"/>
                  <a:pt x="1815996" y="4489248"/>
                  <a:pt x="1812321" y="4347496"/>
                </a:cubicBezTo>
                <a:cubicBezTo>
                  <a:pt x="1457417" y="4343821"/>
                  <a:pt x="1103562" y="4340146"/>
                  <a:pt x="746558" y="4336471"/>
                </a:cubicBezTo>
                <a:cubicBezTo>
                  <a:pt x="743933" y="4230420"/>
                  <a:pt x="741308" y="4126469"/>
                  <a:pt x="738683" y="4018843"/>
                </a:cubicBezTo>
                <a:cubicBezTo>
                  <a:pt x="720308" y="4017268"/>
                  <a:pt x="259353" y="4010443"/>
                  <a:pt x="47251" y="4008868"/>
                </a:cubicBezTo>
                <a:cubicBezTo>
                  <a:pt x="39375" y="4008868"/>
                  <a:pt x="31500" y="4008868"/>
                  <a:pt x="22050" y="4008868"/>
                </a:cubicBezTo>
                <a:cubicBezTo>
                  <a:pt x="22050" y="3958992"/>
                  <a:pt x="22050" y="3910167"/>
                  <a:pt x="22050" y="3859241"/>
                </a:cubicBezTo>
                <a:cubicBezTo>
                  <a:pt x="28875" y="3859241"/>
                  <a:pt x="1800771" y="3859241"/>
                  <a:pt x="2680155" y="3859241"/>
                </a:cubicBezTo>
                <a:cubicBezTo>
                  <a:pt x="2715856" y="3859241"/>
                  <a:pt x="2730556" y="3966867"/>
                  <a:pt x="2735281" y="4002567"/>
                </a:cubicBezTo>
                <a:cubicBezTo>
                  <a:pt x="2954734" y="3954267"/>
                  <a:pt x="3116435" y="3816190"/>
                  <a:pt x="3160011" y="3584138"/>
                </a:cubicBezTo>
                <a:cubicBezTo>
                  <a:pt x="3178911" y="3484912"/>
                  <a:pt x="3160536" y="3385686"/>
                  <a:pt x="3134286" y="3287510"/>
                </a:cubicBezTo>
                <a:cubicBezTo>
                  <a:pt x="3094910" y="3140508"/>
                  <a:pt x="2999359" y="3036032"/>
                  <a:pt x="2877558" y="2957806"/>
                </a:cubicBezTo>
                <a:cubicBezTo>
                  <a:pt x="2786206" y="2898480"/>
                  <a:pt x="2683305" y="2858580"/>
                  <a:pt x="2569379" y="2858055"/>
                </a:cubicBezTo>
                <a:cubicBezTo>
                  <a:pt x="2329977" y="2855955"/>
                  <a:pt x="1841721" y="2849655"/>
                  <a:pt x="1834896" y="2850180"/>
                </a:cubicBezTo>
                <a:cubicBezTo>
                  <a:pt x="1833321" y="2885355"/>
                  <a:pt x="1825446" y="3018707"/>
                  <a:pt x="1819671" y="3051257"/>
                </a:cubicBezTo>
                <a:cubicBezTo>
                  <a:pt x="1811796" y="3093258"/>
                  <a:pt x="1747220" y="3107958"/>
                  <a:pt x="1737770" y="3109008"/>
                </a:cubicBezTo>
                <a:cubicBezTo>
                  <a:pt x="1734095" y="3236584"/>
                  <a:pt x="1730420" y="3364161"/>
                  <a:pt x="1726745" y="3494362"/>
                </a:cubicBezTo>
                <a:cubicBezTo>
                  <a:pt x="1547193" y="3490687"/>
                  <a:pt x="1388116" y="3501187"/>
                  <a:pt x="1191238" y="3497512"/>
                </a:cubicBezTo>
                <a:cubicBezTo>
                  <a:pt x="1191238" y="3488062"/>
                  <a:pt x="1186513" y="3242884"/>
                  <a:pt x="1185463" y="3135258"/>
                </a:cubicBezTo>
                <a:cubicBezTo>
                  <a:pt x="1185463" y="3123183"/>
                  <a:pt x="1015361" y="3045482"/>
                  <a:pt x="937660" y="3013457"/>
                </a:cubicBezTo>
                <a:cubicBezTo>
                  <a:pt x="936610" y="3012932"/>
                  <a:pt x="934510" y="3013457"/>
                  <a:pt x="936085" y="3013457"/>
                </a:cubicBezTo>
                <a:cubicBezTo>
                  <a:pt x="898810" y="3105858"/>
                  <a:pt x="862059" y="3197209"/>
                  <a:pt x="824784" y="3290660"/>
                </a:cubicBezTo>
                <a:cubicBezTo>
                  <a:pt x="794859" y="3281735"/>
                  <a:pt x="766508" y="3273859"/>
                  <a:pt x="737633" y="3265459"/>
                </a:cubicBezTo>
                <a:cubicBezTo>
                  <a:pt x="701408" y="3254959"/>
                  <a:pt x="662557" y="3294860"/>
                  <a:pt x="660457" y="3297485"/>
                </a:cubicBezTo>
                <a:cubicBezTo>
                  <a:pt x="558606" y="3253384"/>
                  <a:pt x="457805" y="3209809"/>
                  <a:pt x="352279" y="3164658"/>
                </a:cubicBezTo>
                <a:cubicBezTo>
                  <a:pt x="365404" y="3128958"/>
                  <a:pt x="481430" y="2849655"/>
                  <a:pt x="525006" y="2749904"/>
                </a:cubicBezTo>
                <a:cubicBezTo>
                  <a:pt x="529206" y="2739404"/>
                  <a:pt x="533931" y="2728378"/>
                  <a:pt x="536556" y="2717353"/>
                </a:cubicBezTo>
                <a:cubicBezTo>
                  <a:pt x="543906" y="2689003"/>
                  <a:pt x="538656" y="2676928"/>
                  <a:pt x="514506" y="2660653"/>
                </a:cubicBezTo>
                <a:cubicBezTo>
                  <a:pt x="483530" y="2639653"/>
                  <a:pt x="483005" y="2637027"/>
                  <a:pt x="498230" y="2602902"/>
                </a:cubicBezTo>
                <a:cubicBezTo>
                  <a:pt x="527631" y="2535176"/>
                  <a:pt x="589581" y="2392900"/>
                  <a:pt x="592206" y="2387650"/>
                </a:cubicBezTo>
                <a:cubicBezTo>
                  <a:pt x="726608" y="2441725"/>
                  <a:pt x="859959" y="2495801"/>
                  <a:pt x="998561" y="2551976"/>
                </a:cubicBezTo>
                <a:cubicBezTo>
                  <a:pt x="998561" y="2537276"/>
                  <a:pt x="1001711" y="2008595"/>
                  <a:pt x="1003286" y="1752393"/>
                </a:cubicBezTo>
                <a:cubicBezTo>
                  <a:pt x="1003286" y="1738217"/>
                  <a:pt x="1190188" y="1605391"/>
                  <a:pt x="1190188" y="1599091"/>
                </a:cubicBezTo>
                <a:cubicBezTo>
                  <a:pt x="1191763" y="1514040"/>
                  <a:pt x="1202263" y="174750"/>
                  <a:pt x="1202263" y="167400"/>
                </a:cubicBezTo>
                <a:close/>
                <a:moveTo>
                  <a:pt x="1169095" y="0"/>
                </a:moveTo>
                <a:lnTo>
                  <a:pt x="1766794" y="0"/>
                </a:lnTo>
                <a:cubicBezTo>
                  <a:pt x="1800181" y="0"/>
                  <a:pt x="1827246" y="27065"/>
                  <a:pt x="1827246" y="60452"/>
                </a:cubicBezTo>
                <a:lnTo>
                  <a:pt x="1827245" y="60452"/>
                </a:lnTo>
                <a:cubicBezTo>
                  <a:pt x="1827245" y="93839"/>
                  <a:pt x="1800180" y="120904"/>
                  <a:pt x="1766793" y="120904"/>
                </a:cubicBezTo>
                <a:lnTo>
                  <a:pt x="1169095" y="120903"/>
                </a:lnTo>
                <a:cubicBezTo>
                  <a:pt x="1144055" y="120903"/>
                  <a:pt x="1122571" y="105679"/>
                  <a:pt x="1113394" y="83982"/>
                </a:cubicBezTo>
                <a:lnTo>
                  <a:pt x="1108643" y="60452"/>
                </a:lnTo>
                <a:lnTo>
                  <a:pt x="1113394" y="36921"/>
                </a:lnTo>
                <a:cubicBezTo>
                  <a:pt x="1122571" y="15224"/>
                  <a:pt x="1144055" y="0"/>
                  <a:pt x="116909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2">
            <a:extLst>
              <a:ext uri="{FF2B5EF4-FFF2-40B4-BE49-F238E27FC236}">
                <a16:creationId xmlns:a16="http://schemas.microsoft.com/office/drawing/2014/main" id="{D342D6A8-EECD-42CB-8D01-D86AAAAAA39B}"/>
              </a:ext>
            </a:extLst>
          </p:cNvPr>
          <p:cNvGrpSpPr/>
          <p:nvPr userDrawn="1"/>
        </p:nvGrpSpPr>
        <p:grpSpPr>
          <a:xfrm>
            <a:off x="2348457" y="3357322"/>
            <a:ext cx="2642644" cy="2870232"/>
            <a:chOff x="995906" y="1393949"/>
            <a:chExt cx="4303471" cy="4674092"/>
          </a:xfrm>
        </p:grpSpPr>
        <p:sp>
          <p:nvSpPr>
            <p:cNvPr id="6" name="Teardrop 27">
              <a:extLst>
                <a:ext uri="{FF2B5EF4-FFF2-40B4-BE49-F238E27FC236}">
                  <a16:creationId xmlns:a16="http://schemas.microsoft.com/office/drawing/2014/main" id="{FA348524-E2DA-461E-81FA-21FF44CB6F65}"/>
                </a:ext>
              </a:extLst>
            </p:cNvPr>
            <p:cNvSpPr/>
            <p:nvPr/>
          </p:nvSpPr>
          <p:spPr>
            <a:xfrm rot="18900000">
              <a:off x="3498106" y="2486859"/>
              <a:ext cx="342733" cy="338278"/>
            </a:xfrm>
            <a:custGeom>
              <a:avLst/>
              <a:gdLst>
                <a:gd name="connsiteX0" fmla="*/ 0 w 220469"/>
                <a:gd name="connsiteY0" fmla="*/ 110235 h 220469"/>
                <a:gd name="connsiteX1" fmla="*/ 110235 w 220469"/>
                <a:gd name="connsiteY1" fmla="*/ 0 h 220469"/>
                <a:gd name="connsiteX2" fmla="*/ 220469 w 220469"/>
                <a:gd name="connsiteY2" fmla="*/ 0 h 220469"/>
                <a:gd name="connsiteX3" fmla="*/ 220469 w 220469"/>
                <a:gd name="connsiteY3" fmla="*/ 110235 h 220469"/>
                <a:gd name="connsiteX4" fmla="*/ 110234 w 220469"/>
                <a:gd name="connsiteY4" fmla="*/ 220470 h 220469"/>
                <a:gd name="connsiteX5" fmla="*/ -1 w 220469"/>
                <a:gd name="connsiteY5" fmla="*/ 110235 h 220469"/>
                <a:gd name="connsiteX6" fmla="*/ 0 w 220469"/>
                <a:gd name="connsiteY6" fmla="*/ 110235 h 22046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198" h="255829">
                  <a:moveTo>
                    <a:pt x="1" y="145594"/>
                  </a:moveTo>
                  <a:cubicBezTo>
                    <a:pt x="1" y="84713"/>
                    <a:pt x="35885" y="62300"/>
                    <a:pt x="110236" y="35359"/>
                  </a:cubicBezTo>
                  <a:cubicBezTo>
                    <a:pt x="178411" y="18523"/>
                    <a:pt x="199441" y="11785"/>
                    <a:pt x="259198" y="0"/>
                  </a:cubicBezTo>
                  <a:cubicBezTo>
                    <a:pt x="244044" y="58633"/>
                    <a:pt x="244042" y="75173"/>
                    <a:pt x="220470" y="145594"/>
                  </a:cubicBezTo>
                  <a:cubicBezTo>
                    <a:pt x="196896" y="219943"/>
                    <a:pt x="171116" y="255829"/>
                    <a:pt x="110235" y="255829"/>
                  </a:cubicBezTo>
                  <a:cubicBezTo>
                    <a:pt x="49354" y="255829"/>
                    <a:pt x="0" y="206475"/>
                    <a:pt x="0" y="145594"/>
                  </a:cubicBezTo>
                  <a:lnTo>
                    <a:pt x="1" y="14559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FB569943-AD27-4B3F-9811-3029D491CFDE}"/>
                </a:ext>
              </a:extLst>
            </p:cNvPr>
            <p:cNvGrpSpPr/>
            <p:nvPr/>
          </p:nvGrpSpPr>
          <p:grpSpPr>
            <a:xfrm>
              <a:off x="995906" y="1393949"/>
              <a:ext cx="2477149" cy="1581627"/>
              <a:chOff x="-40593" y="1204659"/>
              <a:chExt cx="2495556" cy="1593380"/>
            </a:xfrm>
          </p:grpSpPr>
          <p:grpSp>
            <p:nvGrpSpPr>
              <p:cNvPr id="30" name="Group 5">
                <a:extLst>
                  <a:ext uri="{FF2B5EF4-FFF2-40B4-BE49-F238E27FC236}">
                    <a16:creationId xmlns:a16="http://schemas.microsoft.com/office/drawing/2014/main" id="{21ABB6DA-0422-4BF3-A596-5B9277E9AF44}"/>
                  </a:ext>
                </a:extLst>
              </p:cNvPr>
              <p:cNvGrpSpPr/>
              <p:nvPr/>
            </p:nvGrpSpPr>
            <p:grpSpPr>
              <a:xfrm>
                <a:off x="-40593" y="1204659"/>
                <a:ext cx="2495556" cy="1413837"/>
                <a:chOff x="427571" y="1831133"/>
                <a:chExt cx="2263443" cy="1282335"/>
              </a:xfrm>
            </p:grpSpPr>
            <p:sp>
              <p:nvSpPr>
                <p:cNvPr id="42" name="Rounded Rectangle 21">
                  <a:extLst>
                    <a:ext uri="{FF2B5EF4-FFF2-40B4-BE49-F238E27FC236}">
                      <a16:creationId xmlns:a16="http://schemas.microsoft.com/office/drawing/2014/main" id="{CDA90EF2-6C31-43A0-B2E7-EA9656018343}"/>
                    </a:ext>
                  </a:extLst>
                </p:cNvPr>
                <p:cNvSpPr/>
                <p:nvPr userDrawn="1"/>
              </p:nvSpPr>
              <p:spPr>
                <a:xfrm rot="3600000">
                  <a:off x="2191300" y="2155086"/>
                  <a:ext cx="810238" cy="162331"/>
                </a:xfrm>
                <a:prstGeom prst="roundRect">
                  <a:avLst>
                    <a:gd name="adj" fmla="val 46616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3" name="Round Same Side Corner Rectangle 22">
                  <a:extLst>
                    <a:ext uri="{FF2B5EF4-FFF2-40B4-BE49-F238E27FC236}">
                      <a16:creationId xmlns:a16="http://schemas.microsoft.com/office/drawing/2014/main" id="{340CA916-0D26-4A39-AEF9-E02EE8B7CD2E}"/>
                    </a:ext>
                  </a:extLst>
                </p:cNvPr>
                <p:cNvSpPr/>
                <p:nvPr userDrawn="1"/>
              </p:nvSpPr>
              <p:spPr>
                <a:xfrm rot="14400000">
                  <a:off x="1292073" y="1706320"/>
                  <a:ext cx="548653" cy="2249228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4" name="Round Same Side Corner Rectangle 42">
                  <a:extLst>
                    <a:ext uri="{FF2B5EF4-FFF2-40B4-BE49-F238E27FC236}">
                      <a16:creationId xmlns:a16="http://schemas.microsoft.com/office/drawing/2014/main" id="{E23C6306-23DB-4F78-804E-EFD6E7BBA092}"/>
                    </a:ext>
                  </a:extLst>
                </p:cNvPr>
                <p:cNvSpPr/>
                <p:nvPr userDrawn="1"/>
              </p:nvSpPr>
              <p:spPr>
                <a:xfrm rot="14400000">
                  <a:off x="1277858" y="1714528"/>
                  <a:ext cx="548653" cy="2249228"/>
                </a:xfrm>
                <a:custGeom>
                  <a:avLst/>
                  <a:gdLst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5170 w 665170"/>
                    <a:gd name="connsiteY3" fmla="*/ 2726892 h 2726892"/>
                    <a:gd name="connsiteX4" fmla="*/ 66517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2726892 h 2726892"/>
                    <a:gd name="connsiteX7" fmla="*/ 0 w 665170"/>
                    <a:gd name="connsiteY7" fmla="*/ 332585 h 2726892"/>
                    <a:gd name="connsiteX8" fmla="*/ 332585 w 665170"/>
                    <a:gd name="connsiteY8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665170 w 665170"/>
                    <a:gd name="connsiteY4" fmla="*/ 2726892 h 2726892"/>
                    <a:gd name="connsiteX5" fmla="*/ 665170 w 665170"/>
                    <a:gd name="connsiteY5" fmla="*/ 2726892 h 2726892"/>
                    <a:gd name="connsiteX6" fmla="*/ 0 w 665170"/>
                    <a:gd name="connsiteY6" fmla="*/ 2726892 h 2726892"/>
                    <a:gd name="connsiteX7" fmla="*/ 0 w 665170"/>
                    <a:gd name="connsiteY7" fmla="*/ 2726892 h 2726892"/>
                    <a:gd name="connsiteX8" fmla="*/ 0 w 665170"/>
                    <a:gd name="connsiteY8" fmla="*/ 332585 h 2726892"/>
                    <a:gd name="connsiteX9" fmla="*/ 332585 w 665170"/>
                    <a:gd name="connsiteY9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66517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2726892 h 2726892"/>
                    <a:gd name="connsiteX7" fmla="*/ 0 w 665170"/>
                    <a:gd name="connsiteY7" fmla="*/ 332585 h 2726892"/>
                    <a:gd name="connsiteX8" fmla="*/ 332585 w 665170"/>
                    <a:gd name="connsiteY8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332585 h 2726892"/>
                    <a:gd name="connsiteX7" fmla="*/ 332585 w 665170"/>
                    <a:gd name="connsiteY7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332585 h 2726892"/>
                    <a:gd name="connsiteX7" fmla="*/ 332585 w 665170"/>
                    <a:gd name="connsiteY7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332585 h 2726892"/>
                    <a:gd name="connsiteX7" fmla="*/ 332585 w 665170"/>
                    <a:gd name="connsiteY7" fmla="*/ 0 h 2726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5170" h="2726892">
                      <a:moveTo>
                        <a:pt x="332585" y="0"/>
                      </a:moveTo>
                      <a:lnTo>
                        <a:pt x="332585" y="0"/>
                      </a:lnTo>
                      <a:cubicBezTo>
                        <a:pt x="516267" y="0"/>
                        <a:pt x="665170" y="148903"/>
                        <a:pt x="665170" y="332585"/>
                      </a:cubicBezTo>
                      <a:cubicBezTo>
                        <a:pt x="665078" y="692931"/>
                        <a:pt x="664987" y="1053276"/>
                        <a:pt x="664895" y="1413622"/>
                      </a:cubicBezTo>
                      <a:cubicBezTo>
                        <a:pt x="476395" y="1778168"/>
                        <a:pt x="266092" y="2119826"/>
                        <a:pt x="0" y="2726892"/>
                      </a:cubicBezTo>
                      <a:lnTo>
                        <a:pt x="0" y="2726892"/>
                      </a:lnTo>
                      <a:lnTo>
                        <a:pt x="0" y="332585"/>
                      </a:lnTo>
                      <a:cubicBezTo>
                        <a:pt x="0" y="148903"/>
                        <a:pt x="148903" y="0"/>
                        <a:pt x="33258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31" name="Oval 6">
                <a:extLst>
                  <a:ext uri="{FF2B5EF4-FFF2-40B4-BE49-F238E27FC236}">
                    <a16:creationId xmlns:a16="http://schemas.microsoft.com/office/drawing/2014/main" id="{2A7AEB56-16E9-4F44-A1C1-16D75AEE9997}"/>
                  </a:ext>
                </a:extLst>
              </p:cNvPr>
              <p:cNvSpPr/>
              <p:nvPr/>
            </p:nvSpPr>
            <p:spPr>
              <a:xfrm rot="19922172">
                <a:off x="939740" y="2205693"/>
                <a:ext cx="169099" cy="169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" name="Oval 7">
                <a:extLst>
                  <a:ext uri="{FF2B5EF4-FFF2-40B4-BE49-F238E27FC236}">
                    <a16:creationId xmlns:a16="http://schemas.microsoft.com/office/drawing/2014/main" id="{81AC0F6C-D37D-4518-B2F2-FF046EE2FDA3}"/>
                  </a:ext>
                </a:extLst>
              </p:cNvPr>
              <p:cNvSpPr/>
              <p:nvPr/>
            </p:nvSpPr>
            <p:spPr>
              <a:xfrm rot="19922172">
                <a:off x="715292" y="2593806"/>
                <a:ext cx="84549" cy="845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3" name="Oval 8">
                <a:extLst>
                  <a:ext uri="{FF2B5EF4-FFF2-40B4-BE49-F238E27FC236}">
                    <a16:creationId xmlns:a16="http://schemas.microsoft.com/office/drawing/2014/main" id="{67D6DB74-BD09-46A2-990D-4C18E12DBED8}"/>
                  </a:ext>
                </a:extLst>
              </p:cNvPr>
              <p:cNvSpPr/>
              <p:nvPr/>
            </p:nvSpPr>
            <p:spPr>
              <a:xfrm rot="19922172">
                <a:off x="450432" y="2660329"/>
                <a:ext cx="137710" cy="1377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" name="Oval 9">
                <a:extLst>
                  <a:ext uri="{FF2B5EF4-FFF2-40B4-BE49-F238E27FC236}">
                    <a16:creationId xmlns:a16="http://schemas.microsoft.com/office/drawing/2014/main" id="{61B578A4-173F-4DEE-AE6D-2F70096D5799}"/>
                  </a:ext>
                </a:extLst>
              </p:cNvPr>
              <p:cNvSpPr/>
              <p:nvPr/>
            </p:nvSpPr>
            <p:spPr>
              <a:xfrm rot="19922172">
                <a:off x="1419157" y="2059022"/>
                <a:ext cx="228336" cy="228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" name="Oval 10">
                <a:extLst>
                  <a:ext uri="{FF2B5EF4-FFF2-40B4-BE49-F238E27FC236}">
                    <a16:creationId xmlns:a16="http://schemas.microsoft.com/office/drawing/2014/main" id="{D9EB6722-229C-419C-A3F7-0A40C0E54442}"/>
                  </a:ext>
                </a:extLst>
              </p:cNvPr>
              <p:cNvSpPr/>
              <p:nvPr/>
            </p:nvSpPr>
            <p:spPr>
              <a:xfrm rot="19922172">
                <a:off x="1037837" y="2587555"/>
                <a:ext cx="84549" cy="845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" name="Oval 11">
                <a:extLst>
                  <a:ext uri="{FF2B5EF4-FFF2-40B4-BE49-F238E27FC236}">
                    <a16:creationId xmlns:a16="http://schemas.microsoft.com/office/drawing/2014/main" id="{1F8C124F-084F-46BD-A55D-5F9AC333DD6B}"/>
                  </a:ext>
                </a:extLst>
              </p:cNvPr>
              <p:cNvSpPr/>
              <p:nvPr/>
            </p:nvSpPr>
            <p:spPr>
              <a:xfrm rot="19922172">
                <a:off x="1216994" y="2334034"/>
                <a:ext cx="137710" cy="1377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37" name="Group 12">
                <a:extLst>
                  <a:ext uri="{FF2B5EF4-FFF2-40B4-BE49-F238E27FC236}">
                    <a16:creationId xmlns:a16="http://schemas.microsoft.com/office/drawing/2014/main" id="{510884E7-06CB-4639-9785-660F2CFB192D}"/>
                  </a:ext>
                </a:extLst>
              </p:cNvPr>
              <p:cNvGrpSpPr/>
              <p:nvPr/>
            </p:nvGrpSpPr>
            <p:grpSpPr>
              <a:xfrm rot="900000">
                <a:off x="1097580" y="1393561"/>
                <a:ext cx="1165779" cy="703527"/>
                <a:chOff x="7061137" y="2490268"/>
                <a:chExt cx="953399" cy="575358"/>
              </a:xfrm>
            </p:grpSpPr>
            <p:sp>
              <p:nvSpPr>
                <p:cNvPr id="38" name="Flowchart: Terminator 13">
                  <a:extLst>
                    <a:ext uri="{FF2B5EF4-FFF2-40B4-BE49-F238E27FC236}">
                      <a16:creationId xmlns:a16="http://schemas.microsoft.com/office/drawing/2014/main" id="{46ACFE22-E348-433C-B4F8-3A9B57EC8E9E}"/>
                    </a:ext>
                  </a:extLst>
                </p:cNvPr>
                <p:cNvSpPr/>
                <p:nvPr/>
              </p:nvSpPr>
              <p:spPr>
                <a:xfrm rot="2666605">
                  <a:off x="7546536" y="2490268"/>
                  <a:ext cx="468000" cy="177585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9" name="Flowchart: Terminator 14">
                  <a:extLst>
                    <a:ext uri="{FF2B5EF4-FFF2-40B4-BE49-F238E27FC236}">
                      <a16:creationId xmlns:a16="http://schemas.microsoft.com/office/drawing/2014/main" id="{6055CD7F-4E44-427C-A3B1-C7BE4005FF30}"/>
                    </a:ext>
                  </a:extLst>
                </p:cNvPr>
                <p:cNvSpPr/>
                <p:nvPr/>
              </p:nvSpPr>
              <p:spPr>
                <a:xfrm rot="2666605">
                  <a:off x="7327125" y="2631892"/>
                  <a:ext cx="576064" cy="177585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0" name="Flowchart: Terminator 15">
                  <a:extLst>
                    <a:ext uri="{FF2B5EF4-FFF2-40B4-BE49-F238E27FC236}">
                      <a16:creationId xmlns:a16="http://schemas.microsoft.com/office/drawing/2014/main" id="{C074F1B5-8894-4D19-9515-64E1C06C1910}"/>
                    </a:ext>
                  </a:extLst>
                </p:cNvPr>
                <p:cNvSpPr/>
                <p:nvPr/>
              </p:nvSpPr>
              <p:spPr>
                <a:xfrm rot="2666605">
                  <a:off x="7171289" y="2741835"/>
                  <a:ext cx="540000" cy="177585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1" name="Flowchart: Terminator 16">
                  <a:extLst>
                    <a:ext uri="{FF2B5EF4-FFF2-40B4-BE49-F238E27FC236}">
                      <a16:creationId xmlns:a16="http://schemas.microsoft.com/office/drawing/2014/main" id="{EA3FA586-A9F7-46AC-9216-A1F037DACB14}"/>
                    </a:ext>
                  </a:extLst>
                </p:cNvPr>
                <p:cNvSpPr/>
                <p:nvPr/>
              </p:nvSpPr>
              <p:spPr>
                <a:xfrm rot="2666605">
                  <a:off x="7061137" y="2888041"/>
                  <a:ext cx="432000" cy="177585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8" name="Group 20">
              <a:extLst>
                <a:ext uri="{FF2B5EF4-FFF2-40B4-BE49-F238E27FC236}">
                  <a16:creationId xmlns:a16="http://schemas.microsoft.com/office/drawing/2014/main" id="{D397F359-5617-47AE-AA64-11D1CD670226}"/>
                </a:ext>
              </a:extLst>
            </p:cNvPr>
            <p:cNvGrpSpPr/>
            <p:nvPr/>
          </p:nvGrpSpPr>
          <p:grpSpPr>
            <a:xfrm>
              <a:off x="3246971" y="3062682"/>
              <a:ext cx="2052406" cy="3005359"/>
              <a:chOff x="2274967" y="2856728"/>
              <a:chExt cx="1887270" cy="2763549"/>
            </a:xfrm>
          </p:grpSpPr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8D9016A2-65C3-4F89-9639-084B5CE46EA1}"/>
                  </a:ext>
                </a:extLst>
              </p:cNvPr>
              <p:cNvSpPr/>
              <p:nvPr/>
            </p:nvSpPr>
            <p:spPr>
              <a:xfrm rot="20822172">
                <a:off x="2534405" y="3008769"/>
                <a:ext cx="776804" cy="116520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Rounded Rectangle 20">
                <a:extLst>
                  <a:ext uri="{FF2B5EF4-FFF2-40B4-BE49-F238E27FC236}">
                    <a16:creationId xmlns:a16="http://schemas.microsoft.com/office/drawing/2014/main" id="{4EAEF21F-BEEE-46AF-86B5-AFDC52EE83DC}"/>
                  </a:ext>
                </a:extLst>
              </p:cNvPr>
              <p:cNvSpPr/>
              <p:nvPr/>
            </p:nvSpPr>
            <p:spPr>
              <a:xfrm rot="20822172">
                <a:off x="2274967" y="3807730"/>
                <a:ext cx="1812545" cy="1812547"/>
              </a:xfrm>
              <a:custGeom>
                <a:avLst/>
                <a:gdLst>
                  <a:gd name="connsiteX0" fmla="*/ 0 w 2016224"/>
                  <a:gd name="connsiteY0" fmla="*/ 517202 h 2016224"/>
                  <a:gd name="connsiteX1" fmla="*/ 517202 w 2016224"/>
                  <a:gd name="connsiteY1" fmla="*/ 0 h 2016224"/>
                  <a:gd name="connsiteX2" fmla="*/ 1499022 w 2016224"/>
                  <a:gd name="connsiteY2" fmla="*/ 0 h 2016224"/>
                  <a:gd name="connsiteX3" fmla="*/ 2016224 w 2016224"/>
                  <a:gd name="connsiteY3" fmla="*/ 517202 h 2016224"/>
                  <a:gd name="connsiteX4" fmla="*/ 2016224 w 2016224"/>
                  <a:gd name="connsiteY4" fmla="*/ 1499022 h 2016224"/>
                  <a:gd name="connsiteX5" fmla="*/ 1499022 w 2016224"/>
                  <a:gd name="connsiteY5" fmla="*/ 2016224 h 2016224"/>
                  <a:gd name="connsiteX6" fmla="*/ 517202 w 2016224"/>
                  <a:gd name="connsiteY6" fmla="*/ 2016224 h 2016224"/>
                  <a:gd name="connsiteX7" fmla="*/ 0 w 2016224"/>
                  <a:gd name="connsiteY7" fmla="*/ 1499022 h 2016224"/>
                  <a:gd name="connsiteX8" fmla="*/ 0 w 2016224"/>
                  <a:gd name="connsiteY8" fmla="*/ 517202 h 2016224"/>
                  <a:gd name="connsiteX0" fmla="*/ 0 w 2016224"/>
                  <a:gd name="connsiteY0" fmla="*/ 517202 h 2016224"/>
                  <a:gd name="connsiteX1" fmla="*/ 594839 w 2016224"/>
                  <a:gd name="connsiteY1" fmla="*/ 0 h 2016224"/>
                  <a:gd name="connsiteX2" fmla="*/ 1499022 w 2016224"/>
                  <a:gd name="connsiteY2" fmla="*/ 0 h 2016224"/>
                  <a:gd name="connsiteX3" fmla="*/ 2016224 w 2016224"/>
                  <a:gd name="connsiteY3" fmla="*/ 517202 h 2016224"/>
                  <a:gd name="connsiteX4" fmla="*/ 2016224 w 2016224"/>
                  <a:gd name="connsiteY4" fmla="*/ 1499022 h 2016224"/>
                  <a:gd name="connsiteX5" fmla="*/ 1499022 w 2016224"/>
                  <a:gd name="connsiteY5" fmla="*/ 2016224 h 2016224"/>
                  <a:gd name="connsiteX6" fmla="*/ 517202 w 2016224"/>
                  <a:gd name="connsiteY6" fmla="*/ 2016224 h 2016224"/>
                  <a:gd name="connsiteX7" fmla="*/ 0 w 2016224"/>
                  <a:gd name="connsiteY7" fmla="*/ 1499022 h 2016224"/>
                  <a:gd name="connsiteX8" fmla="*/ 0 w 2016224"/>
                  <a:gd name="connsiteY8" fmla="*/ 517202 h 2016224"/>
                  <a:gd name="connsiteX0" fmla="*/ 0 w 2016224"/>
                  <a:gd name="connsiteY0" fmla="*/ 51720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517202 h 2016224"/>
                  <a:gd name="connsiteX4" fmla="*/ 2016224 w 2016224"/>
                  <a:gd name="connsiteY4" fmla="*/ 1499022 h 2016224"/>
                  <a:gd name="connsiteX5" fmla="*/ 1499022 w 2016224"/>
                  <a:gd name="connsiteY5" fmla="*/ 2016224 h 2016224"/>
                  <a:gd name="connsiteX6" fmla="*/ 517202 w 2016224"/>
                  <a:gd name="connsiteY6" fmla="*/ 2016224 h 2016224"/>
                  <a:gd name="connsiteX7" fmla="*/ 0 w 2016224"/>
                  <a:gd name="connsiteY7" fmla="*/ 1499022 h 2016224"/>
                  <a:gd name="connsiteX8" fmla="*/ 0 w 2016224"/>
                  <a:gd name="connsiteY8" fmla="*/ 51720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517202 h 2016224"/>
                  <a:gd name="connsiteX4" fmla="*/ 2016224 w 2016224"/>
                  <a:gd name="connsiteY4" fmla="*/ 1499022 h 2016224"/>
                  <a:gd name="connsiteX5" fmla="*/ 1499022 w 2016224"/>
                  <a:gd name="connsiteY5" fmla="*/ 2016224 h 2016224"/>
                  <a:gd name="connsiteX6" fmla="*/ 517202 w 2016224"/>
                  <a:gd name="connsiteY6" fmla="*/ 2016224 h 2016224"/>
                  <a:gd name="connsiteX7" fmla="*/ 0 w 2016224"/>
                  <a:gd name="connsiteY7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516275 h 2033477"/>
                  <a:gd name="connsiteX1" fmla="*/ 594839 w 2016224"/>
                  <a:gd name="connsiteY1" fmla="*/ 17253 h 2033477"/>
                  <a:gd name="connsiteX2" fmla="*/ 1438637 w 2016224"/>
                  <a:gd name="connsiteY2" fmla="*/ 0 h 2033477"/>
                  <a:gd name="connsiteX3" fmla="*/ 2016224 w 2016224"/>
                  <a:gd name="connsiteY3" fmla="*/ 1516275 h 2033477"/>
                  <a:gd name="connsiteX4" fmla="*/ 1499022 w 2016224"/>
                  <a:gd name="connsiteY4" fmla="*/ 2033477 h 2033477"/>
                  <a:gd name="connsiteX5" fmla="*/ 517202 w 2016224"/>
                  <a:gd name="connsiteY5" fmla="*/ 2033477 h 2033477"/>
                  <a:gd name="connsiteX6" fmla="*/ 0 w 2016224"/>
                  <a:gd name="connsiteY6" fmla="*/ 1516275 h 2033477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64516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524901 h 2042103"/>
                  <a:gd name="connsiteX1" fmla="*/ 594839 w 2016224"/>
                  <a:gd name="connsiteY1" fmla="*/ 25879 h 2042103"/>
                  <a:gd name="connsiteX2" fmla="*/ 1430010 w 2016224"/>
                  <a:gd name="connsiteY2" fmla="*/ 0 h 2042103"/>
                  <a:gd name="connsiteX3" fmla="*/ 2016224 w 2016224"/>
                  <a:gd name="connsiteY3" fmla="*/ 1524901 h 2042103"/>
                  <a:gd name="connsiteX4" fmla="*/ 1499022 w 2016224"/>
                  <a:gd name="connsiteY4" fmla="*/ 2042103 h 2042103"/>
                  <a:gd name="connsiteX5" fmla="*/ 517202 w 2016224"/>
                  <a:gd name="connsiteY5" fmla="*/ 2042103 h 2042103"/>
                  <a:gd name="connsiteX6" fmla="*/ 0 w 2016224"/>
                  <a:gd name="connsiteY6" fmla="*/ 1524901 h 2042103"/>
                  <a:gd name="connsiteX0" fmla="*/ 0 w 2016224"/>
                  <a:gd name="connsiteY0" fmla="*/ 1524901 h 2042103"/>
                  <a:gd name="connsiteX1" fmla="*/ 594839 w 2016224"/>
                  <a:gd name="connsiteY1" fmla="*/ 25879 h 2042103"/>
                  <a:gd name="connsiteX2" fmla="*/ 1430010 w 2016224"/>
                  <a:gd name="connsiteY2" fmla="*/ 0 h 2042103"/>
                  <a:gd name="connsiteX3" fmla="*/ 2016224 w 2016224"/>
                  <a:gd name="connsiteY3" fmla="*/ 1524901 h 2042103"/>
                  <a:gd name="connsiteX4" fmla="*/ 1499022 w 2016224"/>
                  <a:gd name="connsiteY4" fmla="*/ 2042103 h 2042103"/>
                  <a:gd name="connsiteX5" fmla="*/ 517202 w 2016224"/>
                  <a:gd name="connsiteY5" fmla="*/ 2042103 h 2042103"/>
                  <a:gd name="connsiteX6" fmla="*/ 0 w 2016224"/>
                  <a:gd name="connsiteY6" fmla="*/ 1524901 h 2042103"/>
                  <a:gd name="connsiteX0" fmla="*/ 0 w 2016224"/>
                  <a:gd name="connsiteY0" fmla="*/ 1524901 h 2042103"/>
                  <a:gd name="connsiteX1" fmla="*/ 594839 w 2016224"/>
                  <a:gd name="connsiteY1" fmla="*/ 25879 h 2042103"/>
                  <a:gd name="connsiteX2" fmla="*/ 1430010 w 2016224"/>
                  <a:gd name="connsiteY2" fmla="*/ 0 h 2042103"/>
                  <a:gd name="connsiteX3" fmla="*/ 2016224 w 2016224"/>
                  <a:gd name="connsiteY3" fmla="*/ 1524901 h 2042103"/>
                  <a:gd name="connsiteX4" fmla="*/ 1499022 w 2016224"/>
                  <a:gd name="connsiteY4" fmla="*/ 2042103 h 2042103"/>
                  <a:gd name="connsiteX5" fmla="*/ 517202 w 2016224"/>
                  <a:gd name="connsiteY5" fmla="*/ 2042103 h 2042103"/>
                  <a:gd name="connsiteX6" fmla="*/ 0 w 2016224"/>
                  <a:gd name="connsiteY6" fmla="*/ 1524901 h 2042103"/>
                  <a:gd name="connsiteX0" fmla="*/ 0 w 2016224"/>
                  <a:gd name="connsiteY0" fmla="*/ 1524901 h 2042103"/>
                  <a:gd name="connsiteX1" fmla="*/ 594839 w 2016224"/>
                  <a:gd name="connsiteY1" fmla="*/ 25879 h 2042103"/>
                  <a:gd name="connsiteX2" fmla="*/ 1430010 w 2016224"/>
                  <a:gd name="connsiteY2" fmla="*/ 0 h 2042103"/>
                  <a:gd name="connsiteX3" fmla="*/ 2016224 w 2016224"/>
                  <a:gd name="connsiteY3" fmla="*/ 1524901 h 2042103"/>
                  <a:gd name="connsiteX4" fmla="*/ 1499022 w 2016224"/>
                  <a:gd name="connsiteY4" fmla="*/ 2042103 h 2042103"/>
                  <a:gd name="connsiteX5" fmla="*/ 517202 w 2016224"/>
                  <a:gd name="connsiteY5" fmla="*/ 2042103 h 2042103"/>
                  <a:gd name="connsiteX6" fmla="*/ 0 w 2016224"/>
                  <a:gd name="connsiteY6" fmla="*/ 1524901 h 2042103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38637 w 2016224"/>
                  <a:gd name="connsiteY2" fmla="*/ 8627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0395 h 2007597"/>
                  <a:gd name="connsiteX1" fmla="*/ 594839 w 2016224"/>
                  <a:gd name="connsiteY1" fmla="*/ 17253 h 2007597"/>
                  <a:gd name="connsiteX2" fmla="*/ 1438637 w 2016224"/>
                  <a:gd name="connsiteY2" fmla="*/ 0 h 2007597"/>
                  <a:gd name="connsiteX3" fmla="*/ 2016224 w 2016224"/>
                  <a:gd name="connsiteY3" fmla="*/ 1490395 h 2007597"/>
                  <a:gd name="connsiteX4" fmla="*/ 1499022 w 2016224"/>
                  <a:gd name="connsiteY4" fmla="*/ 2007597 h 2007597"/>
                  <a:gd name="connsiteX5" fmla="*/ 517202 w 2016224"/>
                  <a:gd name="connsiteY5" fmla="*/ 2007597 h 2007597"/>
                  <a:gd name="connsiteX6" fmla="*/ 0 w 2016224"/>
                  <a:gd name="connsiteY6" fmla="*/ 1490395 h 2007597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38637 w 2016224"/>
                  <a:gd name="connsiteY2" fmla="*/ 8627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38637 w 2016224"/>
                  <a:gd name="connsiteY2" fmla="*/ 8627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47263 w 2016224"/>
                  <a:gd name="connsiteY2" fmla="*/ 8627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38637 w 2016224"/>
                  <a:gd name="connsiteY2" fmla="*/ 1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38637 w 2016224"/>
                  <a:gd name="connsiteY2" fmla="*/ 1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6224" h="2016224">
                    <a:moveTo>
                      <a:pt x="0" y="1499022"/>
                    </a:moveTo>
                    <a:cubicBezTo>
                      <a:pt x="17125" y="1145997"/>
                      <a:pt x="344800" y="266760"/>
                      <a:pt x="594839" y="0"/>
                    </a:cubicBezTo>
                    <a:lnTo>
                      <a:pt x="1438637" y="1"/>
                    </a:lnTo>
                    <a:cubicBezTo>
                      <a:pt x="1675535" y="249838"/>
                      <a:pt x="2001847" y="1162985"/>
                      <a:pt x="2016224" y="1499022"/>
                    </a:cubicBezTo>
                    <a:cubicBezTo>
                      <a:pt x="2016224" y="1784665"/>
                      <a:pt x="1784665" y="2016224"/>
                      <a:pt x="1499022" y="2016224"/>
                    </a:cubicBezTo>
                    <a:lnTo>
                      <a:pt x="517202" y="2016224"/>
                    </a:lnTo>
                    <a:cubicBezTo>
                      <a:pt x="231559" y="2016224"/>
                      <a:pt x="0" y="1784665"/>
                      <a:pt x="0" y="149902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Rounded Rectangle 20">
                <a:extLst>
                  <a:ext uri="{FF2B5EF4-FFF2-40B4-BE49-F238E27FC236}">
                    <a16:creationId xmlns:a16="http://schemas.microsoft.com/office/drawing/2014/main" id="{FE32424D-11EE-4E6C-84EC-64D460D7D05C}"/>
                  </a:ext>
                </a:extLst>
              </p:cNvPr>
              <p:cNvSpPr/>
              <p:nvPr/>
            </p:nvSpPr>
            <p:spPr>
              <a:xfrm rot="20822172">
                <a:off x="2349692" y="4466317"/>
                <a:ext cx="1812545" cy="1144588"/>
              </a:xfrm>
              <a:custGeom>
                <a:avLst/>
                <a:gdLst>
                  <a:gd name="connsiteX0" fmla="*/ 181659 w 2016224"/>
                  <a:gd name="connsiteY0" fmla="*/ 0 h 1270554"/>
                  <a:gd name="connsiteX1" fmla="*/ 1908881 w 2016224"/>
                  <a:gd name="connsiteY1" fmla="*/ 262442 h 1270554"/>
                  <a:gd name="connsiteX2" fmla="*/ 2016224 w 2016224"/>
                  <a:gd name="connsiteY2" fmla="*/ 753352 h 1270554"/>
                  <a:gd name="connsiteX3" fmla="*/ 1499022 w 2016224"/>
                  <a:gd name="connsiteY3" fmla="*/ 1270554 h 1270554"/>
                  <a:gd name="connsiteX4" fmla="*/ 517202 w 2016224"/>
                  <a:gd name="connsiteY4" fmla="*/ 1270554 h 1270554"/>
                  <a:gd name="connsiteX5" fmla="*/ 0 w 2016224"/>
                  <a:gd name="connsiteY5" fmla="*/ 753352 h 1270554"/>
                  <a:gd name="connsiteX6" fmla="*/ 181659 w 2016224"/>
                  <a:gd name="connsiteY6" fmla="*/ 0 h 1270554"/>
                  <a:gd name="connsiteX0" fmla="*/ 170132 w 2016224"/>
                  <a:gd name="connsiteY0" fmla="*/ 0 h 1273207"/>
                  <a:gd name="connsiteX1" fmla="*/ 1908881 w 2016224"/>
                  <a:gd name="connsiteY1" fmla="*/ 265095 h 1273207"/>
                  <a:gd name="connsiteX2" fmla="*/ 2016224 w 2016224"/>
                  <a:gd name="connsiteY2" fmla="*/ 756005 h 1273207"/>
                  <a:gd name="connsiteX3" fmla="*/ 1499022 w 2016224"/>
                  <a:gd name="connsiteY3" fmla="*/ 1273207 h 1273207"/>
                  <a:gd name="connsiteX4" fmla="*/ 517202 w 2016224"/>
                  <a:gd name="connsiteY4" fmla="*/ 1273207 h 1273207"/>
                  <a:gd name="connsiteX5" fmla="*/ 0 w 2016224"/>
                  <a:gd name="connsiteY5" fmla="*/ 756005 h 1273207"/>
                  <a:gd name="connsiteX6" fmla="*/ 170132 w 2016224"/>
                  <a:gd name="connsiteY6" fmla="*/ 0 h 1273207"/>
                  <a:gd name="connsiteX0" fmla="*/ 170132 w 2016224"/>
                  <a:gd name="connsiteY0" fmla="*/ 0 h 1273207"/>
                  <a:gd name="connsiteX1" fmla="*/ 1908881 w 2016224"/>
                  <a:gd name="connsiteY1" fmla="*/ 265095 h 1273207"/>
                  <a:gd name="connsiteX2" fmla="*/ 2016224 w 2016224"/>
                  <a:gd name="connsiteY2" fmla="*/ 756005 h 1273207"/>
                  <a:gd name="connsiteX3" fmla="*/ 1499022 w 2016224"/>
                  <a:gd name="connsiteY3" fmla="*/ 1273207 h 1273207"/>
                  <a:gd name="connsiteX4" fmla="*/ 517202 w 2016224"/>
                  <a:gd name="connsiteY4" fmla="*/ 1273207 h 1273207"/>
                  <a:gd name="connsiteX5" fmla="*/ 0 w 2016224"/>
                  <a:gd name="connsiteY5" fmla="*/ 756005 h 1273207"/>
                  <a:gd name="connsiteX6" fmla="*/ 170132 w 2016224"/>
                  <a:gd name="connsiteY6" fmla="*/ 0 h 1273207"/>
                  <a:gd name="connsiteX0" fmla="*/ 170132 w 2016224"/>
                  <a:gd name="connsiteY0" fmla="*/ 0 h 1273207"/>
                  <a:gd name="connsiteX1" fmla="*/ 1908881 w 2016224"/>
                  <a:gd name="connsiteY1" fmla="*/ 265095 h 1273207"/>
                  <a:gd name="connsiteX2" fmla="*/ 2016224 w 2016224"/>
                  <a:gd name="connsiteY2" fmla="*/ 756005 h 1273207"/>
                  <a:gd name="connsiteX3" fmla="*/ 1499022 w 2016224"/>
                  <a:gd name="connsiteY3" fmla="*/ 1273207 h 1273207"/>
                  <a:gd name="connsiteX4" fmla="*/ 517202 w 2016224"/>
                  <a:gd name="connsiteY4" fmla="*/ 1273207 h 1273207"/>
                  <a:gd name="connsiteX5" fmla="*/ 0 w 2016224"/>
                  <a:gd name="connsiteY5" fmla="*/ 756005 h 1273207"/>
                  <a:gd name="connsiteX6" fmla="*/ 170132 w 2016224"/>
                  <a:gd name="connsiteY6" fmla="*/ 0 h 1273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6224" h="1273207">
                    <a:moveTo>
                      <a:pt x="170132" y="0"/>
                    </a:moveTo>
                    <a:cubicBezTo>
                      <a:pt x="823292" y="85075"/>
                      <a:pt x="1203397" y="143700"/>
                      <a:pt x="1908881" y="265095"/>
                    </a:cubicBezTo>
                    <a:cubicBezTo>
                      <a:pt x="1970783" y="462532"/>
                      <a:pt x="2011360" y="642304"/>
                      <a:pt x="2016224" y="756005"/>
                    </a:cubicBezTo>
                    <a:cubicBezTo>
                      <a:pt x="2016224" y="1041648"/>
                      <a:pt x="1784665" y="1273207"/>
                      <a:pt x="1499022" y="1273207"/>
                    </a:cubicBezTo>
                    <a:lnTo>
                      <a:pt x="517202" y="1273207"/>
                    </a:lnTo>
                    <a:cubicBezTo>
                      <a:pt x="231559" y="1273207"/>
                      <a:pt x="0" y="1041648"/>
                      <a:pt x="0" y="756005"/>
                    </a:cubicBezTo>
                    <a:cubicBezTo>
                      <a:pt x="5758" y="637302"/>
                      <a:pt x="107653" y="194008"/>
                      <a:pt x="170132" y="0"/>
                    </a:cubicBezTo>
                    <a:close/>
                  </a:path>
                </a:pathLst>
              </a:custGeom>
              <a:solidFill>
                <a:schemeClr val="tx2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Oval 24">
                <a:extLst>
                  <a:ext uri="{FF2B5EF4-FFF2-40B4-BE49-F238E27FC236}">
                    <a16:creationId xmlns:a16="http://schemas.microsoft.com/office/drawing/2014/main" id="{ABFA0A3E-2353-4B24-A955-C332FDD6B0D9}"/>
                  </a:ext>
                </a:extLst>
              </p:cNvPr>
              <p:cNvSpPr/>
              <p:nvPr/>
            </p:nvSpPr>
            <p:spPr>
              <a:xfrm rot="19922172">
                <a:off x="2956377" y="5401284"/>
                <a:ext cx="158978" cy="158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Oval 25">
                <a:extLst>
                  <a:ext uri="{FF2B5EF4-FFF2-40B4-BE49-F238E27FC236}">
                    <a16:creationId xmlns:a16="http://schemas.microsoft.com/office/drawing/2014/main" id="{21A3221A-23E8-4BDD-82C9-C1FC9151B1D6}"/>
                  </a:ext>
                </a:extLst>
              </p:cNvPr>
              <p:cNvSpPr/>
              <p:nvPr/>
            </p:nvSpPr>
            <p:spPr>
              <a:xfrm rot="19922172">
                <a:off x="3287720" y="5052607"/>
                <a:ext cx="79488" cy="79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Oval 26">
                <a:extLst>
                  <a:ext uri="{FF2B5EF4-FFF2-40B4-BE49-F238E27FC236}">
                    <a16:creationId xmlns:a16="http://schemas.microsoft.com/office/drawing/2014/main" id="{6FDDB04B-7A62-4C4C-BA44-F5716B5B6CB6}"/>
                  </a:ext>
                </a:extLst>
              </p:cNvPr>
              <p:cNvSpPr/>
              <p:nvPr/>
            </p:nvSpPr>
            <p:spPr>
              <a:xfrm rot="19922172">
                <a:off x="2951182" y="5052299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Oval 27">
                <a:extLst>
                  <a:ext uri="{FF2B5EF4-FFF2-40B4-BE49-F238E27FC236}">
                    <a16:creationId xmlns:a16="http://schemas.microsoft.com/office/drawing/2014/main" id="{3BAADFC8-1104-4EF6-AD7E-E383970210E8}"/>
                  </a:ext>
                </a:extLst>
              </p:cNvPr>
              <p:cNvSpPr/>
              <p:nvPr/>
            </p:nvSpPr>
            <p:spPr>
              <a:xfrm rot="19922172">
                <a:off x="3015455" y="4704628"/>
                <a:ext cx="214669" cy="2146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Oval 28">
                <a:extLst>
                  <a:ext uri="{FF2B5EF4-FFF2-40B4-BE49-F238E27FC236}">
                    <a16:creationId xmlns:a16="http://schemas.microsoft.com/office/drawing/2014/main" id="{B89DA8BA-66B3-413D-93A2-6AE0841419E6}"/>
                  </a:ext>
                </a:extLst>
              </p:cNvPr>
              <p:cNvSpPr/>
              <p:nvPr/>
            </p:nvSpPr>
            <p:spPr>
              <a:xfrm rot="19922172">
                <a:off x="3403392" y="5279807"/>
                <a:ext cx="79488" cy="79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Oval 29">
                <a:extLst>
                  <a:ext uri="{FF2B5EF4-FFF2-40B4-BE49-F238E27FC236}">
                    <a16:creationId xmlns:a16="http://schemas.microsoft.com/office/drawing/2014/main" id="{C7E3F04D-A368-47A8-92AF-416C5540A9E7}"/>
                  </a:ext>
                </a:extLst>
              </p:cNvPr>
              <p:cNvSpPr/>
              <p:nvPr/>
            </p:nvSpPr>
            <p:spPr>
              <a:xfrm rot="19922172">
                <a:off x="3465934" y="4834759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Oval 30">
                <a:extLst>
                  <a:ext uri="{FF2B5EF4-FFF2-40B4-BE49-F238E27FC236}">
                    <a16:creationId xmlns:a16="http://schemas.microsoft.com/office/drawing/2014/main" id="{1BC0ECCB-1064-4857-9495-176772231209}"/>
                  </a:ext>
                </a:extLst>
              </p:cNvPr>
              <p:cNvSpPr/>
              <p:nvPr/>
            </p:nvSpPr>
            <p:spPr>
              <a:xfrm rot="19922172">
                <a:off x="2867137" y="4322821"/>
                <a:ext cx="158978" cy="15897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Oval 31">
                <a:extLst>
                  <a:ext uri="{FF2B5EF4-FFF2-40B4-BE49-F238E27FC236}">
                    <a16:creationId xmlns:a16="http://schemas.microsoft.com/office/drawing/2014/main" id="{7CA03612-2BBD-44D4-B06C-ADBEB1478473}"/>
                  </a:ext>
                </a:extLst>
              </p:cNvPr>
              <p:cNvSpPr/>
              <p:nvPr/>
            </p:nvSpPr>
            <p:spPr>
              <a:xfrm rot="19922172">
                <a:off x="2626403" y="3199517"/>
                <a:ext cx="79488" cy="7948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Oval 32">
                <a:extLst>
                  <a:ext uri="{FF2B5EF4-FFF2-40B4-BE49-F238E27FC236}">
                    <a16:creationId xmlns:a16="http://schemas.microsoft.com/office/drawing/2014/main" id="{FE284D83-DF90-46CA-B101-E1727A929319}"/>
                  </a:ext>
                </a:extLst>
              </p:cNvPr>
              <p:cNvSpPr/>
              <p:nvPr/>
            </p:nvSpPr>
            <p:spPr>
              <a:xfrm rot="19922172">
                <a:off x="2881892" y="3974591"/>
                <a:ext cx="129468" cy="12946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Oval 33">
                <a:extLst>
                  <a:ext uri="{FF2B5EF4-FFF2-40B4-BE49-F238E27FC236}">
                    <a16:creationId xmlns:a16="http://schemas.microsoft.com/office/drawing/2014/main" id="{B4591A72-0897-40FD-A9FE-A5F009A7400D}"/>
                  </a:ext>
                </a:extLst>
              </p:cNvPr>
              <p:cNvSpPr/>
              <p:nvPr/>
            </p:nvSpPr>
            <p:spPr>
              <a:xfrm rot="19922172">
                <a:off x="3232413" y="4332626"/>
                <a:ext cx="214669" cy="21466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Oval 34">
                <a:extLst>
                  <a:ext uri="{FF2B5EF4-FFF2-40B4-BE49-F238E27FC236}">
                    <a16:creationId xmlns:a16="http://schemas.microsoft.com/office/drawing/2014/main" id="{195B87E1-535D-4B7B-8368-AB469294FD71}"/>
                  </a:ext>
                </a:extLst>
              </p:cNvPr>
              <p:cNvSpPr/>
              <p:nvPr/>
            </p:nvSpPr>
            <p:spPr>
              <a:xfrm rot="19922172">
                <a:off x="3114166" y="4068024"/>
                <a:ext cx="129468" cy="12946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Oval 35">
                <a:extLst>
                  <a:ext uri="{FF2B5EF4-FFF2-40B4-BE49-F238E27FC236}">
                    <a16:creationId xmlns:a16="http://schemas.microsoft.com/office/drawing/2014/main" id="{20A66E3E-761F-4FFC-B7DB-6C899A56DC79}"/>
                  </a:ext>
                </a:extLst>
              </p:cNvPr>
              <p:cNvSpPr/>
              <p:nvPr/>
            </p:nvSpPr>
            <p:spPr>
              <a:xfrm rot="19922172">
                <a:off x="2740899" y="3591706"/>
                <a:ext cx="129468" cy="12946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Rounded Rectangle 24">
                <a:extLst>
                  <a:ext uri="{FF2B5EF4-FFF2-40B4-BE49-F238E27FC236}">
                    <a16:creationId xmlns:a16="http://schemas.microsoft.com/office/drawing/2014/main" id="{95907ABB-F20F-488A-AB34-2F7EB9695552}"/>
                  </a:ext>
                </a:extLst>
              </p:cNvPr>
              <p:cNvSpPr/>
              <p:nvPr/>
            </p:nvSpPr>
            <p:spPr>
              <a:xfrm rot="20822172">
                <a:off x="2323230" y="2856728"/>
                <a:ext cx="903882" cy="17600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25" name="Group 37">
                <a:extLst>
                  <a:ext uri="{FF2B5EF4-FFF2-40B4-BE49-F238E27FC236}">
                    <a16:creationId xmlns:a16="http://schemas.microsoft.com/office/drawing/2014/main" id="{B535F8AA-CB6B-4625-917B-254F8FD750D7}"/>
                  </a:ext>
                </a:extLst>
              </p:cNvPr>
              <p:cNvGrpSpPr/>
              <p:nvPr/>
            </p:nvGrpSpPr>
            <p:grpSpPr>
              <a:xfrm rot="6970873">
                <a:off x="2773997" y="3162587"/>
                <a:ext cx="1029449" cy="711925"/>
                <a:chOff x="7088933" y="2427715"/>
                <a:chExt cx="895505" cy="619296"/>
              </a:xfrm>
            </p:grpSpPr>
            <p:sp>
              <p:nvSpPr>
                <p:cNvPr id="26" name="Flowchart: Terminator 38">
                  <a:extLst>
                    <a:ext uri="{FF2B5EF4-FFF2-40B4-BE49-F238E27FC236}">
                      <a16:creationId xmlns:a16="http://schemas.microsoft.com/office/drawing/2014/main" id="{C9A391CF-0232-4F82-B816-A789EC84E415}"/>
                    </a:ext>
                  </a:extLst>
                </p:cNvPr>
                <p:cNvSpPr/>
                <p:nvPr/>
              </p:nvSpPr>
              <p:spPr>
                <a:xfrm rot="2666605">
                  <a:off x="7516438" y="2427715"/>
                  <a:ext cx="468000" cy="172778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7" name="Flowchart: Terminator 39">
                  <a:extLst>
                    <a:ext uri="{FF2B5EF4-FFF2-40B4-BE49-F238E27FC236}">
                      <a16:creationId xmlns:a16="http://schemas.microsoft.com/office/drawing/2014/main" id="{281B030D-04C3-46FE-8DC5-C07A3B71458C}"/>
                    </a:ext>
                  </a:extLst>
                </p:cNvPr>
                <p:cNvSpPr/>
                <p:nvPr/>
              </p:nvSpPr>
              <p:spPr>
                <a:xfrm rot="2666605">
                  <a:off x="7182429" y="2755702"/>
                  <a:ext cx="576064" cy="172778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8" name="Flowchart: Terminator 40">
                  <a:extLst>
                    <a:ext uri="{FF2B5EF4-FFF2-40B4-BE49-F238E27FC236}">
                      <a16:creationId xmlns:a16="http://schemas.microsoft.com/office/drawing/2014/main" id="{35235566-3097-409A-9277-CE39AA5FED83}"/>
                    </a:ext>
                  </a:extLst>
                </p:cNvPr>
                <p:cNvSpPr/>
                <p:nvPr/>
              </p:nvSpPr>
              <p:spPr>
                <a:xfrm rot="2666605">
                  <a:off x="7332111" y="2581252"/>
                  <a:ext cx="540000" cy="172778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9" name="Flowchart: Terminator 41">
                  <a:extLst>
                    <a:ext uri="{FF2B5EF4-FFF2-40B4-BE49-F238E27FC236}">
                      <a16:creationId xmlns:a16="http://schemas.microsoft.com/office/drawing/2014/main" id="{B48A97AB-8E74-45A6-82DD-A4613EF272D5}"/>
                    </a:ext>
                  </a:extLst>
                </p:cNvPr>
                <p:cNvSpPr/>
                <p:nvPr/>
              </p:nvSpPr>
              <p:spPr>
                <a:xfrm rot="2666605">
                  <a:off x="7088933" y="2874233"/>
                  <a:ext cx="432000" cy="172778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  <p:grpSp>
        <p:nvGrpSpPr>
          <p:cNvPr id="45" name="Group 90">
            <a:extLst>
              <a:ext uri="{FF2B5EF4-FFF2-40B4-BE49-F238E27FC236}">
                <a16:creationId xmlns:a16="http://schemas.microsoft.com/office/drawing/2014/main" id="{9A9DF1EE-6DA8-400A-A18A-8CDFE65401FD}"/>
              </a:ext>
            </a:extLst>
          </p:cNvPr>
          <p:cNvGrpSpPr/>
          <p:nvPr userDrawn="1"/>
        </p:nvGrpSpPr>
        <p:grpSpPr>
          <a:xfrm>
            <a:off x="5110630" y="3499245"/>
            <a:ext cx="2202045" cy="2684948"/>
            <a:chOff x="7596534" y="1781236"/>
            <a:chExt cx="3532564" cy="4307246"/>
          </a:xfrm>
        </p:grpSpPr>
        <p:grpSp>
          <p:nvGrpSpPr>
            <p:cNvPr id="46" name="Group 43">
              <a:extLst>
                <a:ext uri="{FF2B5EF4-FFF2-40B4-BE49-F238E27FC236}">
                  <a16:creationId xmlns:a16="http://schemas.microsoft.com/office/drawing/2014/main" id="{E186074A-6640-4585-BBAE-DC8DDC9F42BA}"/>
                </a:ext>
              </a:extLst>
            </p:cNvPr>
            <p:cNvGrpSpPr/>
            <p:nvPr/>
          </p:nvGrpSpPr>
          <p:grpSpPr>
            <a:xfrm>
              <a:off x="8868300" y="3762813"/>
              <a:ext cx="989035" cy="2325669"/>
              <a:chOff x="6660232" y="3023478"/>
              <a:chExt cx="1152128" cy="2709174"/>
            </a:xfrm>
          </p:grpSpPr>
          <p:grpSp>
            <p:nvGrpSpPr>
              <p:cNvPr id="86" name="Group 44">
                <a:extLst>
                  <a:ext uri="{FF2B5EF4-FFF2-40B4-BE49-F238E27FC236}">
                    <a16:creationId xmlns:a16="http://schemas.microsoft.com/office/drawing/2014/main" id="{B6762540-A5D7-40B1-A8F2-C7EB3E604AD4}"/>
                  </a:ext>
                </a:extLst>
              </p:cNvPr>
              <p:cNvGrpSpPr/>
              <p:nvPr/>
            </p:nvGrpSpPr>
            <p:grpSpPr>
              <a:xfrm rot="5400000">
                <a:off x="5910032" y="3902442"/>
                <a:ext cx="2652420" cy="1008000"/>
                <a:chOff x="3215725" y="3292527"/>
                <a:chExt cx="2652420" cy="1008000"/>
              </a:xfrm>
            </p:grpSpPr>
            <p:sp>
              <p:nvSpPr>
                <p:cNvPr id="90" name="Block Arc 48">
                  <a:extLst>
                    <a:ext uri="{FF2B5EF4-FFF2-40B4-BE49-F238E27FC236}">
                      <a16:creationId xmlns:a16="http://schemas.microsoft.com/office/drawing/2014/main" id="{96C8646F-EBA7-4E3B-BF4D-E1A5EC80AB58}"/>
                    </a:ext>
                  </a:extLst>
                </p:cNvPr>
                <p:cNvSpPr/>
                <p:nvPr/>
              </p:nvSpPr>
              <p:spPr>
                <a:xfrm rot="5400000">
                  <a:off x="4855267" y="3287648"/>
                  <a:ext cx="1008000" cy="1017757"/>
                </a:xfrm>
                <a:prstGeom prst="blockArc">
                  <a:avLst>
                    <a:gd name="adj1" fmla="val 10800000"/>
                    <a:gd name="adj2" fmla="val 9456"/>
                    <a:gd name="adj3" fmla="val 10672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Rectangle 49">
                  <a:extLst>
                    <a:ext uri="{FF2B5EF4-FFF2-40B4-BE49-F238E27FC236}">
                      <a16:creationId xmlns:a16="http://schemas.microsoft.com/office/drawing/2014/main" id="{925A319C-1D00-4C9D-AF35-A46F9B5E1FA8}"/>
                    </a:ext>
                  </a:extLst>
                </p:cNvPr>
                <p:cNvSpPr/>
                <p:nvPr/>
              </p:nvSpPr>
              <p:spPr>
                <a:xfrm rot="10800000">
                  <a:off x="3215725" y="4192527"/>
                  <a:ext cx="2160000" cy="108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92" name="Rectangle 50">
                  <a:extLst>
                    <a:ext uri="{FF2B5EF4-FFF2-40B4-BE49-F238E27FC236}">
                      <a16:creationId xmlns:a16="http://schemas.microsoft.com/office/drawing/2014/main" id="{EC280730-A7F4-4471-8B8A-B894CD254D07}"/>
                    </a:ext>
                  </a:extLst>
                </p:cNvPr>
                <p:cNvSpPr/>
                <p:nvPr/>
              </p:nvSpPr>
              <p:spPr>
                <a:xfrm rot="10800000">
                  <a:off x="3215725" y="3294974"/>
                  <a:ext cx="2160000" cy="108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87" name="Rounded Rectangle 29">
                <a:extLst>
                  <a:ext uri="{FF2B5EF4-FFF2-40B4-BE49-F238E27FC236}">
                    <a16:creationId xmlns:a16="http://schemas.microsoft.com/office/drawing/2014/main" id="{5828C01A-D18D-4FDB-B166-106947AF7750}"/>
                  </a:ext>
                </a:extLst>
              </p:cNvPr>
              <p:cNvSpPr/>
              <p:nvPr/>
            </p:nvSpPr>
            <p:spPr>
              <a:xfrm>
                <a:off x="6660232" y="3023478"/>
                <a:ext cx="180010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8" name="Rounded Rectangle 32">
                <a:extLst>
                  <a:ext uri="{FF2B5EF4-FFF2-40B4-BE49-F238E27FC236}">
                    <a16:creationId xmlns:a16="http://schemas.microsoft.com/office/drawing/2014/main" id="{53FE1E6D-1C7A-41A3-9153-93B8AF805A57}"/>
                  </a:ext>
                </a:extLst>
              </p:cNvPr>
              <p:cNvSpPr/>
              <p:nvPr/>
            </p:nvSpPr>
            <p:spPr>
              <a:xfrm>
                <a:off x="7632350" y="3023478"/>
                <a:ext cx="180010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9" name="Round Same Side Corner Rectangle 30">
                <a:extLst>
                  <a:ext uri="{FF2B5EF4-FFF2-40B4-BE49-F238E27FC236}">
                    <a16:creationId xmlns:a16="http://schemas.microsoft.com/office/drawing/2014/main" id="{1F497A4F-4F25-45B7-B6DA-F55B66236EB2}"/>
                  </a:ext>
                </a:extLst>
              </p:cNvPr>
              <p:cNvSpPr/>
              <p:nvPr/>
            </p:nvSpPr>
            <p:spPr>
              <a:xfrm rot="10800000">
                <a:off x="6840241" y="4038397"/>
                <a:ext cx="789554" cy="158856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7" name="Oval 51">
              <a:extLst>
                <a:ext uri="{FF2B5EF4-FFF2-40B4-BE49-F238E27FC236}">
                  <a16:creationId xmlns:a16="http://schemas.microsoft.com/office/drawing/2014/main" id="{291AE251-49B1-4D1D-AF8D-1F8C047C3E93}"/>
                </a:ext>
              </a:extLst>
            </p:cNvPr>
            <p:cNvSpPr/>
            <p:nvPr/>
          </p:nvSpPr>
          <p:spPr>
            <a:xfrm rot="19922172">
              <a:off x="9413601" y="5367261"/>
              <a:ext cx="158978" cy="158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Oval 52">
              <a:extLst>
                <a:ext uri="{FF2B5EF4-FFF2-40B4-BE49-F238E27FC236}">
                  <a16:creationId xmlns:a16="http://schemas.microsoft.com/office/drawing/2014/main" id="{494E9313-B7B9-4709-81D4-A754519D6C97}"/>
                </a:ext>
              </a:extLst>
            </p:cNvPr>
            <p:cNvSpPr/>
            <p:nvPr/>
          </p:nvSpPr>
          <p:spPr>
            <a:xfrm rot="19922172">
              <a:off x="9414186" y="5216395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" name="Oval 53">
              <a:extLst>
                <a:ext uri="{FF2B5EF4-FFF2-40B4-BE49-F238E27FC236}">
                  <a16:creationId xmlns:a16="http://schemas.microsoft.com/office/drawing/2014/main" id="{8D4DBF6B-4242-4E79-8D88-3369B336BB96}"/>
                </a:ext>
              </a:extLst>
            </p:cNvPr>
            <p:cNvSpPr/>
            <p:nvPr/>
          </p:nvSpPr>
          <p:spPr>
            <a:xfrm rot="19922172">
              <a:off x="9160816" y="5090898"/>
              <a:ext cx="129469" cy="1294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" name="Oval 54">
              <a:extLst>
                <a:ext uri="{FF2B5EF4-FFF2-40B4-BE49-F238E27FC236}">
                  <a16:creationId xmlns:a16="http://schemas.microsoft.com/office/drawing/2014/main" id="{247AEA0C-0CBC-479F-B259-34BA9D836A08}"/>
                </a:ext>
              </a:extLst>
            </p:cNvPr>
            <p:cNvSpPr/>
            <p:nvPr/>
          </p:nvSpPr>
          <p:spPr>
            <a:xfrm rot="19922172">
              <a:off x="9225092" y="4743230"/>
              <a:ext cx="214669" cy="2146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" name="Oval 55">
              <a:extLst>
                <a:ext uri="{FF2B5EF4-FFF2-40B4-BE49-F238E27FC236}">
                  <a16:creationId xmlns:a16="http://schemas.microsoft.com/office/drawing/2014/main" id="{F3621BFA-7731-4D0E-A3C2-D176C4E4D9CB}"/>
                </a:ext>
              </a:extLst>
            </p:cNvPr>
            <p:cNvSpPr/>
            <p:nvPr/>
          </p:nvSpPr>
          <p:spPr>
            <a:xfrm rot="19922172">
              <a:off x="9331244" y="5671742"/>
              <a:ext cx="129469" cy="1294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" name="Oval 56">
              <a:extLst>
                <a:ext uri="{FF2B5EF4-FFF2-40B4-BE49-F238E27FC236}">
                  <a16:creationId xmlns:a16="http://schemas.microsoft.com/office/drawing/2014/main" id="{1F42FDA3-BA5C-41EB-B533-ED35EBCF2924}"/>
                </a:ext>
              </a:extLst>
            </p:cNvPr>
            <p:cNvSpPr/>
            <p:nvPr/>
          </p:nvSpPr>
          <p:spPr>
            <a:xfrm rot="19922172">
              <a:off x="9305062" y="4473525"/>
              <a:ext cx="158978" cy="15897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" name="Oval 57">
              <a:extLst>
                <a:ext uri="{FF2B5EF4-FFF2-40B4-BE49-F238E27FC236}">
                  <a16:creationId xmlns:a16="http://schemas.microsoft.com/office/drawing/2014/main" id="{12E4FF05-E0B4-4881-9822-B16D3B5247B7}"/>
                </a:ext>
              </a:extLst>
            </p:cNvPr>
            <p:cNvSpPr/>
            <p:nvPr/>
          </p:nvSpPr>
          <p:spPr>
            <a:xfrm rot="19922172">
              <a:off x="9068678" y="4293265"/>
              <a:ext cx="129469" cy="12946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" name="Oval 58">
              <a:extLst>
                <a:ext uri="{FF2B5EF4-FFF2-40B4-BE49-F238E27FC236}">
                  <a16:creationId xmlns:a16="http://schemas.microsoft.com/office/drawing/2014/main" id="{C5EC5520-49AB-4C00-85AF-60578204CB3A}"/>
                </a:ext>
              </a:extLst>
            </p:cNvPr>
            <p:cNvSpPr/>
            <p:nvPr/>
          </p:nvSpPr>
          <p:spPr>
            <a:xfrm rot="19922172">
              <a:off x="9347918" y="4261172"/>
              <a:ext cx="110234" cy="1102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" name="Oval 59">
              <a:extLst>
                <a:ext uri="{FF2B5EF4-FFF2-40B4-BE49-F238E27FC236}">
                  <a16:creationId xmlns:a16="http://schemas.microsoft.com/office/drawing/2014/main" id="{F9CBE5B1-2180-49EF-BA5F-4038FD903B53}"/>
                </a:ext>
              </a:extLst>
            </p:cNvPr>
            <p:cNvSpPr/>
            <p:nvPr/>
          </p:nvSpPr>
          <p:spPr>
            <a:xfrm rot="19922172">
              <a:off x="9488278" y="4986708"/>
              <a:ext cx="129469" cy="1294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" name="Oval 60">
              <a:extLst>
                <a:ext uri="{FF2B5EF4-FFF2-40B4-BE49-F238E27FC236}">
                  <a16:creationId xmlns:a16="http://schemas.microsoft.com/office/drawing/2014/main" id="{B72682CB-0C5E-4458-B362-DE8478321583}"/>
                </a:ext>
              </a:extLst>
            </p:cNvPr>
            <p:cNvSpPr/>
            <p:nvPr/>
          </p:nvSpPr>
          <p:spPr>
            <a:xfrm rot="19922172">
              <a:off x="9230283" y="5514488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" name="Oval 61">
              <a:extLst>
                <a:ext uri="{FF2B5EF4-FFF2-40B4-BE49-F238E27FC236}">
                  <a16:creationId xmlns:a16="http://schemas.microsoft.com/office/drawing/2014/main" id="{03FD38DE-5D36-4450-A372-317245256AE0}"/>
                </a:ext>
              </a:extLst>
            </p:cNvPr>
            <p:cNvSpPr/>
            <p:nvPr/>
          </p:nvSpPr>
          <p:spPr>
            <a:xfrm rot="19922172">
              <a:off x="9515886" y="4104569"/>
              <a:ext cx="129469" cy="12946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" name="Oval 62">
              <a:extLst>
                <a:ext uri="{FF2B5EF4-FFF2-40B4-BE49-F238E27FC236}">
                  <a16:creationId xmlns:a16="http://schemas.microsoft.com/office/drawing/2014/main" id="{4FEBC1D6-0B05-46A1-BFF5-2F8513D82909}"/>
                </a:ext>
              </a:extLst>
            </p:cNvPr>
            <p:cNvSpPr/>
            <p:nvPr/>
          </p:nvSpPr>
          <p:spPr>
            <a:xfrm>
              <a:off x="7596534" y="2710959"/>
              <a:ext cx="648072" cy="648072"/>
            </a:xfrm>
            <a:prstGeom prst="ellipse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" name="Oval 63">
              <a:extLst>
                <a:ext uri="{FF2B5EF4-FFF2-40B4-BE49-F238E27FC236}">
                  <a16:creationId xmlns:a16="http://schemas.microsoft.com/office/drawing/2014/main" id="{0699872A-F143-497E-8170-A3FCEEB06158}"/>
                </a:ext>
              </a:extLst>
            </p:cNvPr>
            <p:cNvSpPr/>
            <p:nvPr/>
          </p:nvSpPr>
          <p:spPr>
            <a:xfrm>
              <a:off x="9038780" y="1781236"/>
              <a:ext cx="648072" cy="648072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" name="Oval 64">
              <a:extLst>
                <a:ext uri="{FF2B5EF4-FFF2-40B4-BE49-F238E27FC236}">
                  <a16:creationId xmlns:a16="http://schemas.microsoft.com/office/drawing/2014/main" id="{C3F0D2F3-AF66-438A-A6ED-155C39648C4E}"/>
                </a:ext>
              </a:extLst>
            </p:cNvPr>
            <p:cNvSpPr/>
            <p:nvPr/>
          </p:nvSpPr>
          <p:spPr>
            <a:xfrm>
              <a:off x="10000279" y="2020519"/>
              <a:ext cx="648072" cy="64807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" name="Oval 65">
              <a:extLst>
                <a:ext uri="{FF2B5EF4-FFF2-40B4-BE49-F238E27FC236}">
                  <a16:creationId xmlns:a16="http://schemas.microsoft.com/office/drawing/2014/main" id="{8853FD0B-84D5-4907-B2CB-69C47D4199CF}"/>
                </a:ext>
              </a:extLst>
            </p:cNvPr>
            <p:cNvSpPr/>
            <p:nvPr/>
          </p:nvSpPr>
          <p:spPr>
            <a:xfrm>
              <a:off x="8077282" y="2020519"/>
              <a:ext cx="648072" cy="64807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" name="Oval 66">
              <a:extLst>
                <a:ext uri="{FF2B5EF4-FFF2-40B4-BE49-F238E27FC236}">
                  <a16:creationId xmlns:a16="http://schemas.microsoft.com/office/drawing/2014/main" id="{B168E562-E190-40FA-8572-05672380C38D}"/>
                </a:ext>
              </a:extLst>
            </p:cNvPr>
            <p:cNvSpPr/>
            <p:nvPr/>
          </p:nvSpPr>
          <p:spPr>
            <a:xfrm>
              <a:off x="10481026" y="2710959"/>
              <a:ext cx="648072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63" name="Straight Connector 67">
              <a:extLst>
                <a:ext uri="{FF2B5EF4-FFF2-40B4-BE49-F238E27FC236}">
                  <a16:creationId xmlns:a16="http://schemas.microsoft.com/office/drawing/2014/main" id="{24108B1C-00F9-44ED-B87B-A5B5F25913D3}"/>
                </a:ext>
              </a:extLst>
            </p:cNvPr>
            <p:cNvCxnSpPr>
              <a:cxnSpLocks/>
              <a:stCxn id="72" idx="0"/>
              <a:endCxn id="59" idx="4"/>
            </p:cNvCxnSpPr>
            <p:nvPr/>
          </p:nvCxnSpPr>
          <p:spPr>
            <a:xfrm flipH="1" flipV="1">
              <a:off x="9362814" y="2429306"/>
              <a:ext cx="2" cy="1507405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8">
              <a:extLst>
                <a:ext uri="{FF2B5EF4-FFF2-40B4-BE49-F238E27FC236}">
                  <a16:creationId xmlns:a16="http://schemas.microsoft.com/office/drawing/2014/main" id="{93228CEC-DDC3-4F16-9AC0-A8C6A3F78250}"/>
                </a:ext>
              </a:extLst>
            </p:cNvPr>
            <p:cNvCxnSpPr>
              <a:cxnSpLocks/>
              <a:stCxn id="72" idx="0"/>
              <a:endCxn id="75" idx="4"/>
            </p:cNvCxnSpPr>
            <p:nvPr/>
          </p:nvCxnSpPr>
          <p:spPr>
            <a:xfrm flipH="1" flipV="1">
              <a:off x="8882068" y="3257398"/>
              <a:ext cx="480749" cy="679312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9">
              <a:extLst>
                <a:ext uri="{FF2B5EF4-FFF2-40B4-BE49-F238E27FC236}">
                  <a16:creationId xmlns:a16="http://schemas.microsoft.com/office/drawing/2014/main" id="{C107A31D-E89C-4C38-A931-B193EB9820AB}"/>
                </a:ext>
              </a:extLst>
            </p:cNvPr>
            <p:cNvCxnSpPr>
              <a:cxnSpLocks/>
              <a:stCxn id="72" idx="0"/>
              <a:endCxn id="76" idx="4"/>
            </p:cNvCxnSpPr>
            <p:nvPr/>
          </p:nvCxnSpPr>
          <p:spPr>
            <a:xfrm flipV="1">
              <a:off x="9362818" y="3257398"/>
              <a:ext cx="480749" cy="679312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70">
              <a:extLst>
                <a:ext uri="{FF2B5EF4-FFF2-40B4-BE49-F238E27FC236}">
                  <a16:creationId xmlns:a16="http://schemas.microsoft.com/office/drawing/2014/main" id="{C87F6541-468A-4CD8-8446-A53B93D63A26}"/>
                </a:ext>
              </a:extLst>
            </p:cNvPr>
            <p:cNvCxnSpPr>
              <a:cxnSpLocks/>
              <a:stCxn id="72" idx="0"/>
              <a:endCxn id="62" idx="2"/>
            </p:cNvCxnSpPr>
            <p:nvPr/>
          </p:nvCxnSpPr>
          <p:spPr>
            <a:xfrm flipV="1">
              <a:off x="9362814" y="3034995"/>
              <a:ext cx="1118210" cy="901718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Freeform 81">
              <a:extLst>
                <a:ext uri="{FF2B5EF4-FFF2-40B4-BE49-F238E27FC236}">
                  <a16:creationId xmlns:a16="http://schemas.microsoft.com/office/drawing/2014/main" id="{351302FD-2560-4499-90FA-2B91E6CEA603}"/>
                </a:ext>
              </a:extLst>
            </p:cNvPr>
            <p:cNvSpPr/>
            <p:nvPr/>
          </p:nvSpPr>
          <p:spPr>
            <a:xfrm>
              <a:off x="8720130" y="2343757"/>
              <a:ext cx="611784" cy="1566250"/>
            </a:xfrm>
            <a:custGeom>
              <a:avLst/>
              <a:gdLst>
                <a:gd name="connsiteX0" fmla="*/ 506994 w 506994"/>
                <a:gd name="connsiteY0" fmla="*/ 1566249 h 1566249"/>
                <a:gd name="connsiteX1" fmla="*/ 321398 w 506994"/>
                <a:gd name="connsiteY1" fmla="*/ 113168 h 1566249"/>
                <a:gd name="connsiteX2" fmla="*/ 0 w 506994"/>
                <a:gd name="connsiteY2" fmla="*/ 0 h 1566249"/>
                <a:gd name="connsiteX3" fmla="*/ 0 w 506994"/>
                <a:gd name="connsiteY3" fmla="*/ 0 h 15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994" h="1566249">
                  <a:moveTo>
                    <a:pt x="506994" y="1566249"/>
                  </a:moveTo>
                  <a:lnTo>
                    <a:pt x="321398" y="11316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" name="Freeform 114">
              <a:extLst>
                <a:ext uri="{FF2B5EF4-FFF2-40B4-BE49-F238E27FC236}">
                  <a16:creationId xmlns:a16="http://schemas.microsoft.com/office/drawing/2014/main" id="{46000E58-722D-4856-AAA0-E30FF2E604D8}"/>
                </a:ext>
              </a:extLst>
            </p:cNvPr>
            <p:cNvSpPr/>
            <p:nvPr/>
          </p:nvSpPr>
          <p:spPr>
            <a:xfrm flipH="1">
              <a:off x="9400241" y="2343757"/>
              <a:ext cx="611784" cy="1566250"/>
            </a:xfrm>
            <a:custGeom>
              <a:avLst/>
              <a:gdLst>
                <a:gd name="connsiteX0" fmla="*/ 506994 w 506994"/>
                <a:gd name="connsiteY0" fmla="*/ 1566249 h 1566249"/>
                <a:gd name="connsiteX1" fmla="*/ 321398 w 506994"/>
                <a:gd name="connsiteY1" fmla="*/ 113168 h 1566249"/>
                <a:gd name="connsiteX2" fmla="*/ 0 w 506994"/>
                <a:gd name="connsiteY2" fmla="*/ 0 h 1566249"/>
                <a:gd name="connsiteX3" fmla="*/ 0 w 506994"/>
                <a:gd name="connsiteY3" fmla="*/ 0 h 15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994" h="1566249">
                  <a:moveTo>
                    <a:pt x="506994" y="1566249"/>
                  </a:moveTo>
                  <a:lnTo>
                    <a:pt x="321398" y="11316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69" name="Straight Connector 73">
              <a:extLst>
                <a:ext uri="{FF2B5EF4-FFF2-40B4-BE49-F238E27FC236}">
                  <a16:creationId xmlns:a16="http://schemas.microsoft.com/office/drawing/2014/main" id="{0BF78CBC-E539-48B6-81E1-32B79CD5012B}"/>
                </a:ext>
              </a:extLst>
            </p:cNvPr>
            <p:cNvCxnSpPr>
              <a:cxnSpLocks/>
              <a:stCxn id="58" idx="6"/>
              <a:endCxn id="72" idx="0"/>
            </p:cNvCxnSpPr>
            <p:nvPr/>
          </p:nvCxnSpPr>
          <p:spPr>
            <a:xfrm>
              <a:off x="8244605" y="3034995"/>
              <a:ext cx="1118211" cy="901718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4">
              <a:extLst>
                <a:ext uri="{FF2B5EF4-FFF2-40B4-BE49-F238E27FC236}">
                  <a16:creationId xmlns:a16="http://schemas.microsoft.com/office/drawing/2014/main" id="{6C5E7682-70ED-4CC8-BC8A-2132FCBD5AA9}"/>
                </a:ext>
              </a:extLst>
            </p:cNvPr>
            <p:cNvCxnSpPr>
              <a:stCxn id="72" idx="0"/>
              <a:endCxn id="74" idx="7"/>
            </p:cNvCxnSpPr>
            <p:nvPr/>
          </p:nvCxnSpPr>
          <p:spPr>
            <a:xfrm flipH="1" flipV="1">
              <a:off x="8630445" y="3461990"/>
              <a:ext cx="732370" cy="47472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5">
              <a:extLst>
                <a:ext uri="{FF2B5EF4-FFF2-40B4-BE49-F238E27FC236}">
                  <a16:creationId xmlns:a16="http://schemas.microsoft.com/office/drawing/2014/main" id="{E1AB77C4-C84F-485D-A186-108BD3C0C4EB}"/>
                </a:ext>
              </a:extLst>
            </p:cNvPr>
            <p:cNvCxnSpPr>
              <a:cxnSpLocks/>
              <a:stCxn id="72" idx="0"/>
              <a:endCxn id="73" idx="1"/>
            </p:cNvCxnSpPr>
            <p:nvPr/>
          </p:nvCxnSpPr>
          <p:spPr>
            <a:xfrm flipV="1">
              <a:off x="9362814" y="3461990"/>
              <a:ext cx="732370" cy="47472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6">
              <a:extLst>
                <a:ext uri="{FF2B5EF4-FFF2-40B4-BE49-F238E27FC236}">
                  <a16:creationId xmlns:a16="http://schemas.microsoft.com/office/drawing/2014/main" id="{CD183CFC-3E78-400A-8660-34C388181B31}"/>
                </a:ext>
              </a:extLst>
            </p:cNvPr>
            <p:cNvSpPr/>
            <p:nvPr/>
          </p:nvSpPr>
          <p:spPr>
            <a:xfrm>
              <a:off x="9255482" y="3936714"/>
              <a:ext cx="214669" cy="21466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" name="Oval 77">
              <a:extLst>
                <a:ext uri="{FF2B5EF4-FFF2-40B4-BE49-F238E27FC236}">
                  <a16:creationId xmlns:a16="http://schemas.microsoft.com/office/drawing/2014/main" id="{1E6F01ED-615B-49EA-A0FE-38158F586A5F}"/>
                </a:ext>
              </a:extLst>
            </p:cNvPr>
            <p:cNvSpPr/>
            <p:nvPr/>
          </p:nvSpPr>
          <p:spPr>
            <a:xfrm>
              <a:off x="10000278" y="3367084"/>
              <a:ext cx="648072" cy="648072"/>
            </a:xfrm>
            <a:prstGeom prst="ellipse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" name="Oval 78">
              <a:extLst>
                <a:ext uri="{FF2B5EF4-FFF2-40B4-BE49-F238E27FC236}">
                  <a16:creationId xmlns:a16="http://schemas.microsoft.com/office/drawing/2014/main" id="{A00ECA07-B11A-4EA2-80B3-64D2653FA211}"/>
                </a:ext>
              </a:extLst>
            </p:cNvPr>
            <p:cNvSpPr/>
            <p:nvPr/>
          </p:nvSpPr>
          <p:spPr>
            <a:xfrm>
              <a:off x="8077282" y="3367084"/>
              <a:ext cx="648072" cy="64807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" name="Oval 79">
              <a:extLst>
                <a:ext uri="{FF2B5EF4-FFF2-40B4-BE49-F238E27FC236}">
                  <a16:creationId xmlns:a16="http://schemas.microsoft.com/office/drawing/2014/main" id="{EE107385-97B4-41E2-93E1-D4FEB1589F79}"/>
                </a:ext>
              </a:extLst>
            </p:cNvPr>
            <p:cNvSpPr/>
            <p:nvPr/>
          </p:nvSpPr>
          <p:spPr>
            <a:xfrm>
              <a:off x="8558031" y="2609329"/>
              <a:ext cx="648072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" name="Oval 80">
              <a:extLst>
                <a:ext uri="{FF2B5EF4-FFF2-40B4-BE49-F238E27FC236}">
                  <a16:creationId xmlns:a16="http://schemas.microsoft.com/office/drawing/2014/main" id="{D24E625D-CC01-4FD8-AA52-FECCC63C1636}"/>
                </a:ext>
              </a:extLst>
            </p:cNvPr>
            <p:cNvSpPr/>
            <p:nvPr/>
          </p:nvSpPr>
          <p:spPr>
            <a:xfrm>
              <a:off x="9519529" y="2609329"/>
              <a:ext cx="648072" cy="64807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" name="Donut 1">
              <a:extLst>
                <a:ext uri="{FF2B5EF4-FFF2-40B4-BE49-F238E27FC236}">
                  <a16:creationId xmlns:a16="http://schemas.microsoft.com/office/drawing/2014/main" id="{71205558-5D45-4FE5-86F3-198FE527DF32}"/>
                </a:ext>
              </a:extLst>
            </p:cNvPr>
            <p:cNvSpPr/>
            <p:nvPr/>
          </p:nvSpPr>
          <p:spPr>
            <a:xfrm>
              <a:off x="9652056" y="2726931"/>
              <a:ext cx="372568" cy="412868"/>
            </a:xfrm>
            <a:custGeom>
              <a:avLst/>
              <a:gdLst/>
              <a:ahLst/>
              <a:cxnLst/>
              <a:rect l="l" t="t" r="r" b="b"/>
              <a:pathLst>
                <a:path w="3573863" h="3960440">
                  <a:moveTo>
                    <a:pt x="1778235" y="2854144"/>
                  </a:moveTo>
                  <a:cubicBezTo>
                    <a:pt x="1630806" y="2921039"/>
                    <a:pt x="1485756" y="2976063"/>
                    <a:pt x="1346395" y="3019665"/>
                  </a:cubicBezTo>
                  <a:cubicBezTo>
                    <a:pt x="1449229" y="3443341"/>
                    <a:pt x="1614264" y="3717505"/>
                    <a:pt x="1800200" y="3717505"/>
                  </a:cubicBezTo>
                  <a:cubicBezTo>
                    <a:pt x="1981797" y="3717505"/>
                    <a:pt x="2143458" y="3455988"/>
                    <a:pt x="2246629" y="3049019"/>
                  </a:cubicBezTo>
                  <a:cubicBezTo>
                    <a:pt x="2095629" y="2998005"/>
                    <a:pt x="1938082" y="2933129"/>
                    <a:pt x="1778235" y="2854144"/>
                  </a:cubicBezTo>
                  <a:close/>
                  <a:moveTo>
                    <a:pt x="1266675" y="2564179"/>
                  </a:moveTo>
                  <a:lnTo>
                    <a:pt x="1299457" y="2790710"/>
                  </a:lnTo>
                  <a:cubicBezTo>
                    <a:pt x="1367662" y="2767618"/>
                    <a:pt x="1437614" y="2740949"/>
                    <a:pt x="1508914" y="2711076"/>
                  </a:cubicBezTo>
                  <a:cubicBezTo>
                    <a:pt x="1464441" y="2687582"/>
                    <a:pt x="1420733" y="2661738"/>
                    <a:pt x="1377054" y="2634978"/>
                  </a:cubicBezTo>
                  <a:close/>
                  <a:moveTo>
                    <a:pt x="2333774" y="2560277"/>
                  </a:moveTo>
                  <a:cubicBezTo>
                    <a:pt x="2295625" y="2584830"/>
                    <a:pt x="2256319" y="2608268"/>
                    <a:pt x="2216371" y="2631332"/>
                  </a:cubicBezTo>
                  <a:lnTo>
                    <a:pt x="2055143" y="2720029"/>
                  </a:lnTo>
                  <a:cubicBezTo>
                    <a:pt x="2137322" y="2758240"/>
                    <a:pt x="2218112" y="2791558"/>
                    <a:pt x="2296361" y="2820732"/>
                  </a:cubicBezTo>
                  <a:cubicBezTo>
                    <a:pt x="2311421" y="2737872"/>
                    <a:pt x="2324309" y="2650858"/>
                    <a:pt x="2333774" y="2560277"/>
                  </a:cubicBezTo>
                  <a:close/>
                  <a:moveTo>
                    <a:pt x="2938347" y="2115420"/>
                  </a:moveTo>
                  <a:cubicBezTo>
                    <a:pt x="2833874" y="2209266"/>
                    <a:pt x="2717689" y="2301450"/>
                    <a:pt x="2591514" y="2390104"/>
                  </a:cubicBezTo>
                  <a:cubicBezTo>
                    <a:pt x="2577332" y="2568819"/>
                    <a:pt x="2551964" y="2738541"/>
                    <a:pt x="2518016" y="2895802"/>
                  </a:cubicBezTo>
                  <a:cubicBezTo>
                    <a:pt x="2567345" y="2910267"/>
                    <a:pt x="2615150" y="2922759"/>
                    <a:pt x="2661232" y="2933072"/>
                  </a:cubicBezTo>
                  <a:cubicBezTo>
                    <a:pt x="2712976" y="2857644"/>
                    <a:pt x="2799843" y="2808312"/>
                    <a:pt x="2898232" y="2808312"/>
                  </a:cubicBezTo>
                  <a:cubicBezTo>
                    <a:pt x="3002730" y="2808312"/>
                    <a:pt x="3094231" y="2863960"/>
                    <a:pt x="3143840" y="2947770"/>
                  </a:cubicBezTo>
                  <a:cubicBezTo>
                    <a:pt x="3206751" y="2930092"/>
                    <a:pt x="3253488" y="2897708"/>
                    <a:pt x="3281582" y="2851851"/>
                  </a:cubicBezTo>
                  <a:cubicBezTo>
                    <a:pt x="3377140" y="2695873"/>
                    <a:pt x="3235870" y="2418527"/>
                    <a:pt x="2938347" y="2115420"/>
                  </a:cubicBezTo>
                  <a:close/>
                  <a:moveTo>
                    <a:pt x="653371" y="2086408"/>
                  </a:moveTo>
                  <a:cubicBezTo>
                    <a:pt x="358768" y="2375931"/>
                    <a:pt x="216958" y="2642817"/>
                    <a:pt x="306838" y="2798494"/>
                  </a:cubicBezTo>
                  <a:cubicBezTo>
                    <a:pt x="395033" y="2951251"/>
                    <a:pt x="687498" y="2964353"/>
                    <a:pt x="1074605" y="2860911"/>
                  </a:cubicBezTo>
                  <a:cubicBezTo>
                    <a:pt x="1044150" y="2711390"/>
                    <a:pt x="1021245" y="2551128"/>
                    <a:pt x="1007054" y="2383079"/>
                  </a:cubicBezTo>
                  <a:cubicBezTo>
                    <a:pt x="877997" y="2286402"/>
                    <a:pt x="759493" y="2186798"/>
                    <a:pt x="653371" y="2086408"/>
                  </a:cubicBezTo>
                  <a:close/>
                  <a:moveTo>
                    <a:pt x="2606852" y="1818110"/>
                  </a:moveTo>
                  <a:cubicBezTo>
                    <a:pt x="2609297" y="1871560"/>
                    <a:pt x="2610200" y="1925632"/>
                    <a:pt x="2610200" y="1980220"/>
                  </a:cubicBezTo>
                  <a:lnTo>
                    <a:pt x="2607655" y="2082108"/>
                  </a:lnTo>
                  <a:cubicBezTo>
                    <a:pt x="2664327" y="2040229"/>
                    <a:pt x="2718004" y="1997635"/>
                    <a:pt x="2768733" y="1954977"/>
                  </a:cubicBezTo>
                  <a:cubicBezTo>
                    <a:pt x="2718041" y="1909108"/>
                    <a:pt x="2663841" y="1863560"/>
                    <a:pt x="2606852" y="1818110"/>
                  </a:cubicBezTo>
                  <a:close/>
                  <a:moveTo>
                    <a:pt x="995280" y="1792420"/>
                  </a:moveTo>
                  <a:cubicBezTo>
                    <a:pt x="935444" y="1837415"/>
                    <a:pt x="878912" y="1882984"/>
                    <a:pt x="825924" y="1928708"/>
                  </a:cubicBezTo>
                  <a:cubicBezTo>
                    <a:pt x="877915" y="1975725"/>
                    <a:pt x="933502" y="2022554"/>
                    <a:pt x="992040" y="2069282"/>
                  </a:cubicBezTo>
                  <a:cubicBezTo>
                    <a:pt x="990470" y="2039771"/>
                    <a:pt x="990200" y="2010073"/>
                    <a:pt x="990200" y="1980220"/>
                  </a:cubicBezTo>
                  <a:close/>
                  <a:moveTo>
                    <a:pt x="1800199" y="1584251"/>
                  </a:moveTo>
                  <a:cubicBezTo>
                    <a:pt x="1999044" y="1584251"/>
                    <a:pt x="2160239" y="1745446"/>
                    <a:pt x="2160239" y="1944291"/>
                  </a:cubicBezTo>
                  <a:cubicBezTo>
                    <a:pt x="2160239" y="2143136"/>
                    <a:pt x="1999044" y="2304331"/>
                    <a:pt x="1800199" y="2304331"/>
                  </a:cubicBezTo>
                  <a:cubicBezTo>
                    <a:pt x="1601354" y="2304331"/>
                    <a:pt x="1440159" y="2143136"/>
                    <a:pt x="1440159" y="1944291"/>
                  </a:cubicBezTo>
                  <a:cubicBezTo>
                    <a:pt x="1440159" y="1745446"/>
                    <a:pt x="1601354" y="1584251"/>
                    <a:pt x="1800199" y="1584251"/>
                  </a:cubicBezTo>
                  <a:close/>
                  <a:moveTo>
                    <a:pt x="1799180" y="1292973"/>
                  </a:moveTo>
                  <a:cubicBezTo>
                    <a:pt x="1709473" y="1337408"/>
                    <a:pt x="1618838" y="1386220"/>
                    <a:pt x="1527839" y="1438759"/>
                  </a:cubicBezTo>
                  <a:cubicBezTo>
                    <a:pt x="1430103" y="1495187"/>
                    <a:pt x="1336299" y="1553400"/>
                    <a:pt x="1247277" y="1612889"/>
                  </a:cubicBezTo>
                  <a:cubicBezTo>
                    <a:pt x="1237518" y="1731224"/>
                    <a:pt x="1233135" y="1854154"/>
                    <a:pt x="1233135" y="1980220"/>
                  </a:cubicBezTo>
                  <a:lnTo>
                    <a:pt x="1242214" y="2256132"/>
                  </a:lnTo>
                  <a:cubicBezTo>
                    <a:pt x="1325337" y="2314701"/>
                    <a:pt x="1412868" y="2372018"/>
                    <a:pt x="1503964" y="2427827"/>
                  </a:cubicBezTo>
                  <a:cubicBezTo>
                    <a:pt x="1597846" y="2485344"/>
                    <a:pt x="1691436" y="2538760"/>
                    <a:pt x="1784393" y="2586751"/>
                  </a:cubicBezTo>
                  <a:cubicBezTo>
                    <a:pt x="1886614" y="2536574"/>
                    <a:pt x="1990519" y="2481211"/>
                    <a:pt x="2094904" y="2420944"/>
                  </a:cubicBezTo>
                  <a:cubicBezTo>
                    <a:pt x="2186771" y="2367905"/>
                    <a:pt x="2275164" y="2313288"/>
                    <a:pt x="2359234" y="2257296"/>
                  </a:cubicBezTo>
                  <a:cubicBezTo>
                    <a:pt x="2364812" y="2167101"/>
                    <a:pt x="2367265" y="2074538"/>
                    <a:pt x="2367265" y="1980220"/>
                  </a:cubicBezTo>
                  <a:lnTo>
                    <a:pt x="2355768" y="1630798"/>
                  </a:lnTo>
                  <a:cubicBezTo>
                    <a:pt x="2273382" y="1572781"/>
                    <a:pt x="2186657" y="1516029"/>
                    <a:pt x="2096435" y="1460755"/>
                  </a:cubicBezTo>
                  <a:cubicBezTo>
                    <a:pt x="1996852" y="1399746"/>
                    <a:pt x="1897599" y="1343351"/>
                    <a:pt x="1799180" y="1292973"/>
                  </a:cubicBezTo>
                  <a:close/>
                  <a:moveTo>
                    <a:pt x="2285222" y="1081939"/>
                  </a:moveTo>
                  <a:cubicBezTo>
                    <a:pt x="2215903" y="1106831"/>
                    <a:pt x="2144721" y="1134831"/>
                    <a:pt x="2072395" y="1166375"/>
                  </a:cubicBezTo>
                  <a:cubicBezTo>
                    <a:pt x="2123126" y="1193433"/>
                    <a:pt x="2173254" y="1222917"/>
                    <a:pt x="2223344" y="1253604"/>
                  </a:cubicBezTo>
                  <a:lnTo>
                    <a:pt x="2324429" y="1318442"/>
                  </a:lnTo>
                  <a:cubicBezTo>
                    <a:pt x="2313395" y="1236228"/>
                    <a:pt x="2300359" y="1157186"/>
                    <a:pt x="2285222" y="1081939"/>
                  </a:cubicBezTo>
                  <a:close/>
                  <a:moveTo>
                    <a:pt x="1317316" y="1072756"/>
                  </a:moveTo>
                  <a:cubicBezTo>
                    <a:pt x="1302241" y="1146918"/>
                    <a:pt x="1288992" y="1224776"/>
                    <a:pt x="1278338" y="1305859"/>
                  </a:cubicBezTo>
                  <a:cubicBezTo>
                    <a:pt x="1319937" y="1279161"/>
                    <a:pt x="1362772" y="1253543"/>
                    <a:pt x="1406371" y="1228371"/>
                  </a:cubicBezTo>
                  <a:lnTo>
                    <a:pt x="1529166" y="1160817"/>
                  </a:lnTo>
                  <a:cubicBezTo>
                    <a:pt x="1457109" y="1128012"/>
                    <a:pt x="1386248" y="1098795"/>
                    <a:pt x="1317316" y="1072756"/>
                  </a:cubicBezTo>
                  <a:close/>
                  <a:moveTo>
                    <a:pt x="2999167" y="931965"/>
                  </a:moveTo>
                  <a:cubicBezTo>
                    <a:pt x="2863797" y="929602"/>
                    <a:pt x="2695165" y="956643"/>
                    <a:pt x="2505705" y="1011187"/>
                  </a:cubicBezTo>
                  <a:cubicBezTo>
                    <a:pt x="2540918" y="1162557"/>
                    <a:pt x="2567684" y="1326382"/>
                    <a:pt x="2585126" y="1499198"/>
                  </a:cubicBezTo>
                  <a:cubicBezTo>
                    <a:pt x="2715788" y="1596638"/>
                    <a:pt x="2835744" y="1697107"/>
                    <a:pt x="2943147" y="1798370"/>
                  </a:cubicBezTo>
                  <a:cubicBezTo>
                    <a:pt x="3255545" y="1499362"/>
                    <a:pt x="3408394" y="1221406"/>
                    <a:pt x="3315904" y="1061209"/>
                  </a:cubicBezTo>
                  <a:cubicBezTo>
                    <a:pt x="3266970" y="976452"/>
                    <a:pt x="3155149" y="934688"/>
                    <a:pt x="2999167" y="931965"/>
                  </a:cubicBezTo>
                  <a:close/>
                  <a:moveTo>
                    <a:pt x="638815" y="915787"/>
                  </a:moveTo>
                  <a:cubicBezTo>
                    <a:pt x="482814" y="914444"/>
                    <a:pt x="369943" y="953278"/>
                    <a:pt x="318816" y="1036731"/>
                  </a:cubicBezTo>
                  <a:cubicBezTo>
                    <a:pt x="287500" y="1087848"/>
                    <a:pt x="281619" y="1151999"/>
                    <a:pt x="300317" y="1225375"/>
                  </a:cubicBezTo>
                  <a:cubicBezTo>
                    <a:pt x="453717" y="1230852"/>
                    <a:pt x="576064" y="1357222"/>
                    <a:pt x="576064" y="1512168"/>
                  </a:cubicBezTo>
                  <a:cubicBezTo>
                    <a:pt x="576064" y="1559570"/>
                    <a:pt x="564614" y="1604297"/>
                    <a:pt x="543189" y="1643149"/>
                  </a:cubicBezTo>
                  <a:cubicBezTo>
                    <a:pt x="577674" y="1684387"/>
                    <a:pt x="615806" y="1726058"/>
                    <a:pt x="656975" y="1768243"/>
                  </a:cubicBezTo>
                  <a:cubicBezTo>
                    <a:pt x="764771" y="1670077"/>
                    <a:pt x="885233" y="1573151"/>
                    <a:pt x="1016791" y="1480089"/>
                  </a:cubicBezTo>
                  <a:cubicBezTo>
                    <a:pt x="1034643" y="1309060"/>
                    <a:pt x="1062149" y="1147092"/>
                    <a:pt x="1097625" y="997448"/>
                  </a:cubicBezTo>
                  <a:cubicBezTo>
                    <a:pt x="922693" y="944833"/>
                    <a:pt x="766343" y="916885"/>
                    <a:pt x="638815" y="915787"/>
                  </a:cubicBezTo>
                  <a:close/>
                  <a:moveTo>
                    <a:pt x="1800200" y="242935"/>
                  </a:moveTo>
                  <a:cubicBezTo>
                    <a:pt x="1628632" y="242935"/>
                    <a:pt x="1474860" y="476364"/>
                    <a:pt x="1371457" y="845375"/>
                  </a:cubicBezTo>
                  <a:cubicBezTo>
                    <a:pt x="1510785" y="893390"/>
                    <a:pt x="1655544" y="953061"/>
                    <a:pt x="1802618" y="1024206"/>
                  </a:cubicBezTo>
                  <a:cubicBezTo>
                    <a:pt x="1948575" y="956462"/>
                    <a:pt x="2092393" y="899996"/>
                    <a:pt x="2231205" y="855254"/>
                  </a:cubicBezTo>
                  <a:cubicBezTo>
                    <a:pt x="2203972" y="756128"/>
                    <a:pt x="2173100" y="666602"/>
                    <a:pt x="2138735" y="588741"/>
                  </a:cubicBezTo>
                  <a:cubicBezTo>
                    <a:pt x="1989649" y="579063"/>
                    <a:pt x="1872207" y="454685"/>
                    <a:pt x="1872207" y="302877"/>
                  </a:cubicBezTo>
                  <a:lnTo>
                    <a:pt x="1876505" y="260249"/>
                  </a:lnTo>
                  <a:cubicBezTo>
                    <a:pt x="1851965" y="248332"/>
                    <a:pt x="1826288" y="242935"/>
                    <a:pt x="1800200" y="242935"/>
                  </a:cubicBezTo>
                  <a:close/>
                  <a:moveTo>
                    <a:pt x="1800200" y="0"/>
                  </a:moveTo>
                  <a:cubicBezTo>
                    <a:pt x="1869864" y="0"/>
                    <a:pt x="1937474" y="21500"/>
                    <a:pt x="2001400" y="62841"/>
                  </a:cubicBezTo>
                  <a:cubicBezTo>
                    <a:pt x="2046831" y="32440"/>
                    <a:pt x="2101480" y="14845"/>
                    <a:pt x="2160239" y="14845"/>
                  </a:cubicBezTo>
                  <a:cubicBezTo>
                    <a:pt x="2319315" y="14845"/>
                    <a:pt x="2448271" y="143801"/>
                    <a:pt x="2448271" y="302877"/>
                  </a:cubicBezTo>
                  <a:cubicBezTo>
                    <a:pt x="2448271" y="390874"/>
                    <a:pt x="2408810" y="469655"/>
                    <a:pt x="2345781" y="521503"/>
                  </a:cubicBezTo>
                  <a:cubicBezTo>
                    <a:pt x="2383927" y="603296"/>
                    <a:pt x="2417431" y="693947"/>
                    <a:pt x="2447297" y="791609"/>
                  </a:cubicBezTo>
                  <a:cubicBezTo>
                    <a:pt x="2970165" y="657950"/>
                    <a:pt x="3387629" y="699569"/>
                    <a:pt x="3526292" y="939741"/>
                  </a:cubicBezTo>
                  <a:cubicBezTo>
                    <a:pt x="3666393" y="1182403"/>
                    <a:pt x="3488654" y="1570199"/>
                    <a:pt x="3103466" y="1960424"/>
                  </a:cubicBezTo>
                  <a:cubicBezTo>
                    <a:pt x="3470949" y="2355583"/>
                    <a:pt x="3633606" y="2742288"/>
                    <a:pt x="3488732" y="2978761"/>
                  </a:cubicBezTo>
                  <a:cubicBezTo>
                    <a:pt x="3428277" y="3077440"/>
                    <a:pt x="3320191" y="3140292"/>
                    <a:pt x="3176550" y="3166836"/>
                  </a:cubicBezTo>
                  <a:cubicBezTo>
                    <a:pt x="3145985" y="3291955"/>
                    <a:pt x="3032902" y="3384376"/>
                    <a:pt x="2898232" y="3384376"/>
                  </a:cubicBezTo>
                  <a:cubicBezTo>
                    <a:pt x="2756837" y="3384376"/>
                    <a:pt x="2639238" y="3282493"/>
                    <a:pt x="2615411" y="3148031"/>
                  </a:cubicBezTo>
                  <a:cubicBezTo>
                    <a:pt x="2565981" y="3138986"/>
                    <a:pt x="2515458" y="3127210"/>
                    <a:pt x="2463844" y="3113602"/>
                  </a:cubicBezTo>
                  <a:cubicBezTo>
                    <a:pt x="2318011" y="3625660"/>
                    <a:pt x="2075098" y="3960440"/>
                    <a:pt x="1800200" y="3960440"/>
                  </a:cubicBezTo>
                  <a:cubicBezTo>
                    <a:pt x="1519205" y="3960440"/>
                    <a:pt x="1271629" y="3610643"/>
                    <a:pt x="1127186" y="3079228"/>
                  </a:cubicBezTo>
                  <a:cubicBezTo>
                    <a:pt x="627082" y="3198995"/>
                    <a:pt x="230836" y="3152724"/>
                    <a:pt x="96450" y="2919961"/>
                  </a:cubicBezTo>
                  <a:cubicBezTo>
                    <a:pt x="-40561" y="2682651"/>
                    <a:pt x="126404" y="2306537"/>
                    <a:pt x="494549" y="1925523"/>
                  </a:cubicBezTo>
                  <a:lnTo>
                    <a:pt x="373580" y="1785812"/>
                  </a:lnTo>
                  <a:cubicBezTo>
                    <a:pt x="346850" y="1795631"/>
                    <a:pt x="317974" y="1800200"/>
                    <a:pt x="288032" y="1800200"/>
                  </a:cubicBezTo>
                  <a:cubicBezTo>
                    <a:pt x="128956" y="1800200"/>
                    <a:pt x="0" y="1671244"/>
                    <a:pt x="0" y="1512168"/>
                  </a:cubicBezTo>
                  <a:cubicBezTo>
                    <a:pt x="0" y="1428111"/>
                    <a:pt x="36006" y="1352464"/>
                    <a:pt x="94065" y="1300493"/>
                  </a:cubicBezTo>
                  <a:cubicBezTo>
                    <a:pt x="43643" y="1149446"/>
                    <a:pt x="47337" y="1014823"/>
                    <a:pt x="111666" y="909822"/>
                  </a:cubicBezTo>
                  <a:cubicBezTo>
                    <a:pt x="253078" y="678998"/>
                    <a:pt x="655099" y="644207"/>
                    <a:pt x="1156926" y="780244"/>
                  </a:cubicBezTo>
                  <a:cubicBezTo>
                    <a:pt x="1303899" y="305876"/>
                    <a:pt x="1537438" y="0"/>
                    <a:pt x="18002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78" name="Oval 12287">
              <a:extLst>
                <a:ext uri="{FF2B5EF4-FFF2-40B4-BE49-F238E27FC236}">
                  <a16:creationId xmlns:a16="http://schemas.microsoft.com/office/drawing/2014/main" id="{73764D22-262D-41E0-BB6E-5D15799E16D4}"/>
                </a:ext>
              </a:extLst>
            </p:cNvPr>
            <p:cNvSpPr/>
            <p:nvPr/>
          </p:nvSpPr>
          <p:spPr>
            <a:xfrm>
              <a:off x="8218554" y="2157258"/>
              <a:ext cx="376297" cy="374916"/>
            </a:xfrm>
            <a:custGeom>
              <a:avLst/>
              <a:gdLst/>
              <a:ahLst/>
              <a:cxnLst/>
              <a:rect l="l" t="t" r="r" b="b"/>
              <a:pathLst>
                <a:path w="3960440" h="3945921">
                  <a:moveTo>
                    <a:pt x="1598844" y="0"/>
                  </a:moveTo>
                  <a:cubicBezTo>
                    <a:pt x="1857342" y="0"/>
                    <a:pt x="2066896" y="209554"/>
                    <a:pt x="2066896" y="468052"/>
                  </a:cubicBezTo>
                  <a:cubicBezTo>
                    <a:pt x="2066896" y="646802"/>
                    <a:pt x="1966694" y="802149"/>
                    <a:pt x="1818364" y="879058"/>
                  </a:cubicBezTo>
                  <a:lnTo>
                    <a:pt x="1965948" y="1429850"/>
                  </a:lnTo>
                  <a:cubicBezTo>
                    <a:pt x="2234183" y="1439289"/>
                    <a:pt x="2449559" y="1654793"/>
                    <a:pt x="2458766" y="1923094"/>
                  </a:cubicBezTo>
                  <a:lnTo>
                    <a:pt x="3052787" y="2082261"/>
                  </a:lnTo>
                  <a:cubicBezTo>
                    <a:pt x="3115207" y="1899813"/>
                    <a:pt x="3288586" y="1769556"/>
                    <a:pt x="3492388" y="1769556"/>
                  </a:cubicBezTo>
                  <a:cubicBezTo>
                    <a:pt x="3750886" y="1769556"/>
                    <a:pt x="3960440" y="1979110"/>
                    <a:pt x="3960440" y="2237608"/>
                  </a:cubicBezTo>
                  <a:cubicBezTo>
                    <a:pt x="3960440" y="2496106"/>
                    <a:pt x="3750886" y="2705660"/>
                    <a:pt x="3492388" y="2705660"/>
                  </a:cubicBezTo>
                  <a:cubicBezTo>
                    <a:pt x="3255123" y="2705660"/>
                    <a:pt x="3059091" y="2529117"/>
                    <a:pt x="3030620" y="2299941"/>
                  </a:cubicBezTo>
                  <a:lnTo>
                    <a:pt x="2422827" y="2137084"/>
                  </a:lnTo>
                  <a:cubicBezTo>
                    <a:pt x="2374914" y="2257246"/>
                    <a:pt x="2282973" y="2354960"/>
                    <a:pt x="2166800" y="2410258"/>
                  </a:cubicBezTo>
                  <a:lnTo>
                    <a:pt x="2329067" y="3015847"/>
                  </a:lnTo>
                  <a:cubicBezTo>
                    <a:pt x="2559464" y="3043136"/>
                    <a:pt x="2737303" y="3239734"/>
                    <a:pt x="2737303" y="3477869"/>
                  </a:cubicBezTo>
                  <a:cubicBezTo>
                    <a:pt x="2737303" y="3736367"/>
                    <a:pt x="2527749" y="3945921"/>
                    <a:pt x="2269251" y="3945921"/>
                  </a:cubicBezTo>
                  <a:cubicBezTo>
                    <a:pt x="2010753" y="3945921"/>
                    <a:pt x="1801199" y="3736367"/>
                    <a:pt x="1801199" y="3477869"/>
                  </a:cubicBezTo>
                  <a:cubicBezTo>
                    <a:pt x="1801199" y="3274904"/>
                    <a:pt x="1930388" y="3102113"/>
                    <a:pt x="2111643" y="3038969"/>
                  </a:cubicBezTo>
                  <a:lnTo>
                    <a:pt x="1956503" y="2459980"/>
                  </a:lnTo>
                  <a:cubicBezTo>
                    <a:pt x="1952432" y="2460875"/>
                    <a:pt x="1948330" y="2460923"/>
                    <a:pt x="1944216" y="2460923"/>
                  </a:cubicBezTo>
                  <a:cubicBezTo>
                    <a:pt x="1742647" y="2460923"/>
                    <a:pt x="1568040" y="2345487"/>
                    <a:pt x="1484865" y="2176122"/>
                  </a:cubicBezTo>
                  <a:lnTo>
                    <a:pt x="930415" y="2324686"/>
                  </a:lnTo>
                  <a:cubicBezTo>
                    <a:pt x="904712" y="2556716"/>
                    <a:pt x="707355" y="2736304"/>
                    <a:pt x="468052" y="2736304"/>
                  </a:cubicBezTo>
                  <a:cubicBezTo>
                    <a:pt x="209554" y="2736304"/>
                    <a:pt x="0" y="2526750"/>
                    <a:pt x="0" y="2268252"/>
                  </a:cubicBezTo>
                  <a:cubicBezTo>
                    <a:pt x="0" y="2009754"/>
                    <a:pt x="209554" y="1800200"/>
                    <a:pt x="468052" y="1800200"/>
                  </a:cubicBezTo>
                  <a:cubicBezTo>
                    <a:pt x="669892" y="1800200"/>
                    <a:pt x="841893" y="1927961"/>
                    <a:pt x="906009" y="2107606"/>
                  </a:cubicBezTo>
                  <a:lnTo>
                    <a:pt x="1429897" y="1967231"/>
                  </a:lnTo>
                  <a:cubicBezTo>
                    <a:pt x="1427753" y="1959679"/>
                    <a:pt x="1427584" y="1952005"/>
                    <a:pt x="1427584" y="1944291"/>
                  </a:cubicBezTo>
                  <a:cubicBezTo>
                    <a:pt x="1427584" y="1727054"/>
                    <a:pt x="1561663" y="1541133"/>
                    <a:pt x="1751891" y="1465536"/>
                  </a:cubicBezTo>
                  <a:lnTo>
                    <a:pt x="1609736" y="935006"/>
                  </a:lnTo>
                  <a:cubicBezTo>
                    <a:pt x="1606130" y="936062"/>
                    <a:pt x="1602492" y="936104"/>
                    <a:pt x="1598844" y="936104"/>
                  </a:cubicBezTo>
                  <a:cubicBezTo>
                    <a:pt x="1340346" y="936104"/>
                    <a:pt x="1130792" y="726550"/>
                    <a:pt x="1130792" y="468052"/>
                  </a:cubicBezTo>
                  <a:cubicBezTo>
                    <a:pt x="1130792" y="209554"/>
                    <a:pt x="1340346" y="0"/>
                    <a:pt x="15988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9" name="Oval 21">
              <a:extLst>
                <a:ext uri="{FF2B5EF4-FFF2-40B4-BE49-F238E27FC236}">
                  <a16:creationId xmlns:a16="http://schemas.microsoft.com/office/drawing/2014/main" id="{22CA323B-B40D-4A8E-BAEF-69A56A589D0A}"/>
                </a:ext>
              </a:extLst>
            </p:cNvPr>
            <p:cNvSpPr>
              <a:spLocks noChangeAspect="1"/>
            </p:cNvSpPr>
            <p:nvPr/>
          </p:nvSpPr>
          <p:spPr>
            <a:xfrm rot="20700000">
              <a:off x="8195918" y="3533697"/>
              <a:ext cx="387594" cy="314845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80" name="Isosceles Triangle 20">
              <a:extLst>
                <a:ext uri="{FF2B5EF4-FFF2-40B4-BE49-F238E27FC236}">
                  <a16:creationId xmlns:a16="http://schemas.microsoft.com/office/drawing/2014/main" id="{EF7F4D77-5FBA-4518-8543-D7F17981C5FB}"/>
                </a:ext>
              </a:extLst>
            </p:cNvPr>
            <p:cNvSpPr>
              <a:spLocks noChangeAspect="1"/>
            </p:cNvSpPr>
            <p:nvPr/>
          </p:nvSpPr>
          <p:spPr>
            <a:xfrm rot="8201235">
              <a:off x="10168705" y="2165710"/>
              <a:ext cx="322962" cy="356093"/>
            </a:xfrm>
            <a:custGeom>
              <a:avLst/>
              <a:gdLst/>
              <a:ahLst/>
              <a:cxnLst/>
              <a:rect l="l" t="t" r="r" b="b"/>
              <a:pathLst>
                <a:path w="4285801" h="4725490">
                  <a:moveTo>
                    <a:pt x="1428251" y="4622752"/>
                  </a:moveTo>
                  <a:cubicBezTo>
                    <a:pt x="1313180" y="4505074"/>
                    <a:pt x="1240588" y="4345285"/>
                    <a:pt x="1235771" y="4167715"/>
                  </a:cubicBezTo>
                  <a:cubicBezTo>
                    <a:pt x="1227835" y="3875156"/>
                    <a:pt x="1406218" y="3620819"/>
                    <a:pt x="1664050" y="3520754"/>
                  </a:cubicBezTo>
                  <a:lnTo>
                    <a:pt x="1635892" y="2482688"/>
                  </a:lnTo>
                  <a:lnTo>
                    <a:pt x="1044642" y="2469039"/>
                  </a:lnTo>
                  <a:lnTo>
                    <a:pt x="1044642" y="2667331"/>
                  </a:lnTo>
                  <a:cubicBezTo>
                    <a:pt x="1044642" y="2727000"/>
                    <a:pt x="996271" y="2775371"/>
                    <a:pt x="936601" y="2775372"/>
                  </a:cubicBezTo>
                  <a:lnTo>
                    <a:pt x="657382" y="2775371"/>
                  </a:lnTo>
                  <a:cubicBezTo>
                    <a:pt x="637755" y="2823613"/>
                    <a:pt x="630101" y="2874237"/>
                    <a:pt x="622448" y="2945800"/>
                  </a:cubicBezTo>
                  <a:lnTo>
                    <a:pt x="252030" y="2945800"/>
                  </a:lnTo>
                  <a:cubicBezTo>
                    <a:pt x="256275" y="2883407"/>
                    <a:pt x="252593" y="2828938"/>
                    <a:pt x="235967" y="2775370"/>
                  </a:cubicBezTo>
                  <a:lnTo>
                    <a:pt x="7267" y="2775370"/>
                  </a:lnTo>
                  <a:cubicBezTo>
                    <a:pt x="1003" y="2679903"/>
                    <a:pt x="-1109" y="2594661"/>
                    <a:pt x="535" y="2514852"/>
                  </a:cubicBezTo>
                  <a:cubicBezTo>
                    <a:pt x="5466" y="2275424"/>
                    <a:pt x="44187" y="2084887"/>
                    <a:pt x="105917" y="1813823"/>
                  </a:cubicBezTo>
                  <a:cubicBezTo>
                    <a:pt x="258635" y="1288584"/>
                    <a:pt x="488046" y="911620"/>
                    <a:pt x="870837" y="570445"/>
                  </a:cubicBezTo>
                  <a:cubicBezTo>
                    <a:pt x="674179" y="1284154"/>
                    <a:pt x="622718" y="1497188"/>
                    <a:pt x="741752" y="1669956"/>
                  </a:cubicBezTo>
                  <a:cubicBezTo>
                    <a:pt x="882751" y="1699943"/>
                    <a:pt x="788174" y="1674807"/>
                    <a:pt x="936601" y="1710419"/>
                  </a:cubicBezTo>
                  <a:cubicBezTo>
                    <a:pt x="1001384" y="1730870"/>
                    <a:pt x="1044642" y="1758791"/>
                    <a:pt x="1044642" y="1818460"/>
                  </a:cubicBezTo>
                  <a:lnTo>
                    <a:pt x="1044642" y="1970448"/>
                  </a:lnTo>
                  <a:lnTo>
                    <a:pt x="1621635" y="1957128"/>
                  </a:lnTo>
                  <a:lnTo>
                    <a:pt x="1601569" y="1217379"/>
                  </a:lnTo>
                  <a:cubicBezTo>
                    <a:pt x="1338692" y="1131438"/>
                    <a:pt x="1146783" y="887145"/>
                    <a:pt x="1138847" y="594588"/>
                  </a:cubicBezTo>
                  <a:cubicBezTo>
                    <a:pt x="1132425" y="357828"/>
                    <a:pt x="1248029" y="146099"/>
                    <a:pt x="1428910" y="20243"/>
                  </a:cubicBezTo>
                  <a:lnTo>
                    <a:pt x="1447318" y="698863"/>
                  </a:lnTo>
                  <a:lnTo>
                    <a:pt x="2193594" y="678620"/>
                  </a:lnTo>
                  <a:lnTo>
                    <a:pt x="2175185" y="0"/>
                  </a:lnTo>
                  <a:cubicBezTo>
                    <a:pt x="2362624" y="115865"/>
                    <a:pt x="2489536" y="321015"/>
                    <a:pt x="2495958" y="557775"/>
                  </a:cubicBezTo>
                  <a:cubicBezTo>
                    <a:pt x="2503894" y="850332"/>
                    <a:pt x="2325511" y="1104670"/>
                    <a:pt x="2067679" y="1204735"/>
                  </a:cubicBezTo>
                  <a:lnTo>
                    <a:pt x="2087796" y="1946367"/>
                  </a:lnTo>
                  <a:lnTo>
                    <a:pt x="4285801" y="1895627"/>
                  </a:lnTo>
                  <a:lnTo>
                    <a:pt x="4285801" y="2543859"/>
                  </a:lnTo>
                  <a:lnTo>
                    <a:pt x="2102637" y="2493462"/>
                  </a:lnTo>
                  <a:lnTo>
                    <a:pt x="2130160" y="3508110"/>
                  </a:lnTo>
                  <a:cubicBezTo>
                    <a:pt x="2393037" y="3594051"/>
                    <a:pt x="2584946" y="3838344"/>
                    <a:pt x="2592882" y="4130902"/>
                  </a:cubicBezTo>
                  <a:cubicBezTo>
                    <a:pt x="2599304" y="4367662"/>
                    <a:pt x="2483700" y="4579391"/>
                    <a:pt x="2302820" y="4705247"/>
                  </a:cubicBezTo>
                  <a:lnTo>
                    <a:pt x="2284411" y="4026626"/>
                  </a:lnTo>
                  <a:lnTo>
                    <a:pt x="1538135" y="4046869"/>
                  </a:lnTo>
                  <a:lnTo>
                    <a:pt x="1556544" y="4725490"/>
                  </a:lnTo>
                  <a:cubicBezTo>
                    <a:pt x="1509684" y="4696524"/>
                    <a:pt x="1466607" y="4661977"/>
                    <a:pt x="1428251" y="4622752"/>
                  </a:cubicBezTo>
                  <a:close/>
                  <a:moveTo>
                    <a:pt x="44807" y="3562389"/>
                  </a:moveTo>
                  <a:cubicBezTo>
                    <a:pt x="25255" y="3542837"/>
                    <a:pt x="13162" y="3515827"/>
                    <a:pt x="13162" y="3485992"/>
                  </a:cubicBezTo>
                  <a:lnTo>
                    <a:pt x="13162" y="3053842"/>
                  </a:lnTo>
                  <a:cubicBezTo>
                    <a:pt x="13162" y="2994173"/>
                    <a:pt x="61534" y="2945801"/>
                    <a:pt x="121203" y="2945801"/>
                  </a:cubicBezTo>
                  <a:lnTo>
                    <a:pt x="757287" y="2945801"/>
                  </a:lnTo>
                  <a:cubicBezTo>
                    <a:pt x="816956" y="2945801"/>
                    <a:pt x="865328" y="2994173"/>
                    <a:pt x="865328" y="3053842"/>
                  </a:cubicBezTo>
                  <a:lnTo>
                    <a:pt x="865328" y="3485992"/>
                  </a:lnTo>
                  <a:cubicBezTo>
                    <a:pt x="865328" y="3545662"/>
                    <a:pt x="816956" y="3594033"/>
                    <a:pt x="757287" y="3594033"/>
                  </a:cubicBezTo>
                  <a:lnTo>
                    <a:pt x="121203" y="3594033"/>
                  </a:lnTo>
                  <a:cubicBezTo>
                    <a:pt x="91368" y="3594033"/>
                    <a:pt x="64358" y="3581940"/>
                    <a:pt x="44807" y="35623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81" name="Trapezoid 10">
              <a:extLst>
                <a:ext uri="{FF2B5EF4-FFF2-40B4-BE49-F238E27FC236}">
                  <a16:creationId xmlns:a16="http://schemas.microsoft.com/office/drawing/2014/main" id="{47720B91-299E-430E-807C-95C9B4AF5F10}"/>
                </a:ext>
              </a:extLst>
            </p:cNvPr>
            <p:cNvSpPr/>
            <p:nvPr/>
          </p:nvSpPr>
          <p:spPr>
            <a:xfrm>
              <a:off x="10154968" y="3527975"/>
              <a:ext cx="343151" cy="342750"/>
            </a:xfrm>
            <a:custGeom>
              <a:avLst/>
              <a:gdLst/>
              <a:ahLst/>
              <a:cxnLst/>
              <a:rect l="l" t="t" r="r" b="b"/>
              <a:pathLst>
                <a:path w="3910377" h="3905794">
                  <a:moveTo>
                    <a:pt x="1" y="3797782"/>
                  </a:moveTo>
                  <a:lnTo>
                    <a:pt x="3910377" y="3797782"/>
                  </a:lnTo>
                  <a:lnTo>
                    <a:pt x="3910377" y="3905794"/>
                  </a:lnTo>
                  <a:lnTo>
                    <a:pt x="1" y="3905794"/>
                  </a:lnTo>
                  <a:close/>
                  <a:moveTo>
                    <a:pt x="1757257" y="3353296"/>
                  </a:moveTo>
                  <a:cubicBezTo>
                    <a:pt x="1690135" y="3353296"/>
                    <a:pt x="1635721" y="3407710"/>
                    <a:pt x="1635721" y="3474832"/>
                  </a:cubicBezTo>
                  <a:cubicBezTo>
                    <a:pt x="1635721" y="3541954"/>
                    <a:pt x="1690135" y="3596368"/>
                    <a:pt x="1757257" y="3596368"/>
                  </a:cubicBezTo>
                  <a:lnTo>
                    <a:pt x="2187409" y="3596368"/>
                  </a:lnTo>
                  <a:cubicBezTo>
                    <a:pt x="2254531" y="3596368"/>
                    <a:pt x="2308945" y="3541954"/>
                    <a:pt x="2308945" y="3474832"/>
                  </a:cubicBezTo>
                  <a:cubicBezTo>
                    <a:pt x="2308945" y="3407710"/>
                    <a:pt x="2254531" y="3353296"/>
                    <a:pt x="2187409" y="3353296"/>
                  </a:cubicBezTo>
                  <a:close/>
                  <a:moveTo>
                    <a:pt x="492288" y="2449553"/>
                  </a:moveTo>
                  <a:lnTo>
                    <a:pt x="472244" y="2517369"/>
                  </a:lnTo>
                  <a:lnTo>
                    <a:pt x="3438134" y="2517369"/>
                  </a:lnTo>
                  <a:lnTo>
                    <a:pt x="3418090" y="2449553"/>
                  </a:lnTo>
                  <a:close/>
                  <a:moveTo>
                    <a:pt x="432162" y="2249610"/>
                  </a:moveTo>
                  <a:lnTo>
                    <a:pt x="3478215" y="2249610"/>
                  </a:lnTo>
                  <a:lnTo>
                    <a:pt x="3910377" y="3711740"/>
                  </a:lnTo>
                  <a:lnTo>
                    <a:pt x="0" y="3711740"/>
                  </a:lnTo>
                  <a:close/>
                  <a:moveTo>
                    <a:pt x="1637280" y="544956"/>
                  </a:moveTo>
                  <a:cubicBezTo>
                    <a:pt x="1626413" y="544956"/>
                    <a:pt x="1615547" y="549102"/>
                    <a:pt x="1607256" y="557393"/>
                  </a:cubicBezTo>
                  <a:lnTo>
                    <a:pt x="796281" y="1368368"/>
                  </a:lnTo>
                  <a:cubicBezTo>
                    <a:pt x="779699" y="1384950"/>
                    <a:pt x="779699" y="1411834"/>
                    <a:pt x="796281" y="1428415"/>
                  </a:cubicBezTo>
                  <a:lnTo>
                    <a:pt x="825565" y="1457699"/>
                  </a:lnTo>
                  <a:cubicBezTo>
                    <a:pt x="842147" y="1474281"/>
                    <a:pt x="869031" y="1474281"/>
                    <a:pt x="885612" y="1457699"/>
                  </a:cubicBezTo>
                  <a:lnTo>
                    <a:pt x="1696588" y="646724"/>
                  </a:lnTo>
                  <a:cubicBezTo>
                    <a:pt x="1713169" y="630143"/>
                    <a:pt x="1713169" y="603258"/>
                    <a:pt x="1696588" y="586677"/>
                  </a:cubicBezTo>
                  <a:lnTo>
                    <a:pt x="1667304" y="557393"/>
                  </a:lnTo>
                  <a:cubicBezTo>
                    <a:pt x="1659013" y="549102"/>
                    <a:pt x="1648146" y="544956"/>
                    <a:pt x="1637280" y="544956"/>
                  </a:cubicBezTo>
                  <a:close/>
                  <a:moveTo>
                    <a:pt x="1372791" y="439020"/>
                  </a:moveTo>
                  <a:cubicBezTo>
                    <a:pt x="1361925" y="439020"/>
                    <a:pt x="1351058" y="443165"/>
                    <a:pt x="1342767" y="451456"/>
                  </a:cubicBezTo>
                  <a:lnTo>
                    <a:pt x="851745" y="942478"/>
                  </a:lnTo>
                  <a:cubicBezTo>
                    <a:pt x="835164" y="959060"/>
                    <a:pt x="835164" y="985944"/>
                    <a:pt x="851745" y="1002526"/>
                  </a:cubicBezTo>
                  <a:lnTo>
                    <a:pt x="881029" y="1031810"/>
                  </a:lnTo>
                  <a:cubicBezTo>
                    <a:pt x="897611" y="1048392"/>
                    <a:pt x="924495" y="1048392"/>
                    <a:pt x="941077" y="1031810"/>
                  </a:cubicBezTo>
                  <a:lnTo>
                    <a:pt x="1432099" y="540788"/>
                  </a:lnTo>
                  <a:cubicBezTo>
                    <a:pt x="1448681" y="524206"/>
                    <a:pt x="1448681" y="497322"/>
                    <a:pt x="1432099" y="480740"/>
                  </a:cubicBezTo>
                  <a:lnTo>
                    <a:pt x="1402815" y="451456"/>
                  </a:lnTo>
                  <a:cubicBezTo>
                    <a:pt x="1394524" y="443165"/>
                    <a:pt x="1383658" y="439020"/>
                    <a:pt x="1372791" y="439020"/>
                  </a:cubicBezTo>
                  <a:close/>
                  <a:moveTo>
                    <a:pt x="864042" y="270000"/>
                  </a:moveTo>
                  <a:lnTo>
                    <a:pt x="2945402" y="270000"/>
                  </a:lnTo>
                  <a:cubicBezTo>
                    <a:pt x="3094522" y="270000"/>
                    <a:pt x="3215407" y="390885"/>
                    <a:pt x="3215407" y="540005"/>
                  </a:cubicBezTo>
                  <a:lnTo>
                    <a:pt x="3215407" y="1619995"/>
                  </a:lnTo>
                  <a:cubicBezTo>
                    <a:pt x="3215407" y="1769115"/>
                    <a:pt x="3094522" y="1890000"/>
                    <a:pt x="2945402" y="1890000"/>
                  </a:cubicBezTo>
                  <a:lnTo>
                    <a:pt x="864042" y="1890000"/>
                  </a:lnTo>
                  <a:cubicBezTo>
                    <a:pt x="714922" y="1890000"/>
                    <a:pt x="594037" y="1769115"/>
                    <a:pt x="594037" y="1619995"/>
                  </a:cubicBezTo>
                  <a:lnTo>
                    <a:pt x="594037" y="540005"/>
                  </a:lnTo>
                  <a:cubicBezTo>
                    <a:pt x="594037" y="390885"/>
                    <a:pt x="714922" y="270000"/>
                    <a:pt x="864042" y="270000"/>
                  </a:cubicBezTo>
                  <a:close/>
                  <a:moveTo>
                    <a:pt x="804042" y="180000"/>
                  </a:moveTo>
                  <a:cubicBezTo>
                    <a:pt x="638353" y="180000"/>
                    <a:pt x="504036" y="314317"/>
                    <a:pt x="504036" y="480006"/>
                  </a:cubicBezTo>
                  <a:lnTo>
                    <a:pt x="504036" y="1679994"/>
                  </a:lnTo>
                  <a:cubicBezTo>
                    <a:pt x="504036" y="1845683"/>
                    <a:pt x="638353" y="1980000"/>
                    <a:pt x="804042" y="1980000"/>
                  </a:cubicBezTo>
                  <a:lnTo>
                    <a:pt x="3027043" y="1980000"/>
                  </a:lnTo>
                  <a:cubicBezTo>
                    <a:pt x="3192732" y="1980000"/>
                    <a:pt x="3327049" y="1845683"/>
                    <a:pt x="3327049" y="1679994"/>
                  </a:cubicBezTo>
                  <a:lnTo>
                    <a:pt x="3327049" y="480006"/>
                  </a:lnTo>
                  <a:cubicBezTo>
                    <a:pt x="3327049" y="314317"/>
                    <a:pt x="3192732" y="180000"/>
                    <a:pt x="3027043" y="180000"/>
                  </a:cubicBezTo>
                  <a:close/>
                  <a:moveTo>
                    <a:pt x="684043" y="0"/>
                  </a:moveTo>
                  <a:lnTo>
                    <a:pt x="3190330" y="0"/>
                  </a:lnTo>
                  <a:cubicBezTo>
                    <a:pt x="3389156" y="0"/>
                    <a:pt x="3550337" y="161181"/>
                    <a:pt x="3550337" y="360007"/>
                  </a:cubicBezTo>
                  <a:lnTo>
                    <a:pt x="3550337" y="1799993"/>
                  </a:lnTo>
                  <a:cubicBezTo>
                    <a:pt x="3550337" y="1998819"/>
                    <a:pt x="3389156" y="2160000"/>
                    <a:pt x="3190330" y="2160000"/>
                  </a:cubicBezTo>
                  <a:lnTo>
                    <a:pt x="684043" y="2160000"/>
                  </a:lnTo>
                  <a:cubicBezTo>
                    <a:pt x="485217" y="2160000"/>
                    <a:pt x="324036" y="1998819"/>
                    <a:pt x="324036" y="1799993"/>
                  </a:cubicBezTo>
                  <a:lnTo>
                    <a:pt x="324036" y="360007"/>
                  </a:lnTo>
                  <a:cubicBezTo>
                    <a:pt x="324036" y="161181"/>
                    <a:pt x="485217" y="0"/>
                    <a:pt x="6840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2" name="Oval 7">
              <a:extLst>
                <a:ext uri="{FF2B5EF4-FFF2-40B4-BE49-F238E27FC236}">
                  <a16:creationId xmlns:a16="http://schemas.microsoft.com/office/drawing/2014/main" id="{2BAD1790-B86E-4C66-B53F-7590D2D0A7B4}"/>
                </a:ext>
              </a:extLst>
            </p:cNvPr>
            <p:cNvSpPr/>
            <p:nvPr/>
          </p:nvSpPr>
          <p:spPr>
            <a:xfrm>
              <a:off x="7825561" y="2860634"/>
              <a:ext cx="265478" cy="348722"/>
            </a:xfrm>
            <a:custGeom>
              <a:avLst/>
              <a:gdLst/>
              <a:ahLst/>
              <a:cxnLst/>
              <a:rect l="l" t="t" r="r" b="b"/>
              <a:pathLst>
                <a:path w="3025265" h="3973870">
                  <a:moveTo>
                    <a:pt x="1048235" y="955278"/>
                  </a:moveTo>
                  <a:cubicBezTo>
                    <a:pt x="1143886" y="955278"/>
                    <a:pt x="1221426" y="1089843"/>
                    <a:pt x="1221426" y="1255837"/>
                  </a:cubicBezTo>
                  <a:cubicBezTo>
                    <a:pt x="1221426" y="1421831"/>
                    <a:pt x="1143886" y="1556396"/>
                    <a:pt x="1048235" y="1556396"/>
                  </a:cubicBezTo>
                  <a:cubicBezTo>
                    <a:pt x="952584" y="1556396"/>
                    <a:pt x="875044" y="1421831"/>
                    <a:pt x="875044" y="1255837"/>
                  </a:cubicBezTo>
                  <a:cubicBezTo>
                    <a:pt x="875044" y="1089843"/>
                    <a:pt x="952584" y="955278"/>
                    <a:pt x="1048235" y="955278"/>
                  </a:cubicBezTo>
                  <a:close/>
                  <a:moveTo>
                    <a:pt x="805954" y="648071"/>
                  </a:moveTo>
                  <a:lnTo>
                    <a:pt x="805954" y="1853034"/>
                  </a:lnTo>
                  <a:cubicBezTo>
                    <a:pt x="805954" y="1947724"/>
                    <a:pt x="869395" y="2027597"/>
                    <a:pt x="956357" y="2051540"/>
                  </a:cubicBezTo>
                  <a:lnTo>
                    <a:pt x="956356" y="2473030"/>
                  </a:lnTo>
                  <a:cubicBezTo>
                    <a:pt x="956356" y="2523517"/>
                    <a:pt x="997284" y="2564445"/>
                    <a:pt x="1047771" y="2564445"/>
                  </a:cubicBezTo>
                  <a:cubicBezTo>
                    <a:pt x="1098258" y="2564445"/>
                    <a:pt x="1139186" y="2523517"/>
                    <a:pt x="1139186" y="2473030"/>
                  </a:cubicBezTo>
                  <a:lnTo>
                    <a:pt x="1139186" y="2051828"/>
                  </a:lnTo>
                  <a:cubicBezTo>
                    <a:pt x="1226618" y="2028173"/>
                    <a:pt x="1290517" y="1948066"/>
                    <a:pt x="1290517" y="1853034"/>
                  </a:cubicBezTo>
                  <a:lnTo>
                    <a:pt x="1290517" y="649328"/>
                  </a:lnTo>
                  <a:cubicBezTo>
                    <a:pt x="1740927" y="708507"/>
                    <a:pt x="2088232" y="1094132"/>
                    <a:pt x="2088232" y="1560875"/>
                  </a:cubicBezTo>
                  <a:lnTo>
                    <a:pt x="2088232" y="2137870"/>
                  </a:lnTo>
                  <a:lnTo>
                    <a:pt x="2088233" y="2137870"/>
                  </a:lnTo>
                  <a:lnTo>
                    <a:pt x="2088233" y="3055870"/>
                  </a:lnTo>
                  <a:cubicBezTo>
                    <a:pt x="2088233" y="3562867"/>
                    <a:pt x="1677230" y="3973870"/>
                    <a:pt x="1170233" y="3973870"/>
                  </a:cubicBezTo>
                  <a:lnTo>
                    <a:pt x="918001" y="3973870"/>
                  </a:lnTo>
                  <a:cubicBezTo>
                    <a:pt x="411004" y="3973870"/>
                    <a:pt x="1" y="3562867"/>
                    <a:pt x="1" y="3055870"/>
                  </a:cubicBezTo>
                  <a:lnTo>
                    <a:pt x="1" y="2152339"/>
                  </a:lnTo>
                  <a:lnTo>
                    <a:pt x="0" y="2152339"/>
                  </a:lnTo>
                  <a:lnTo>
                    <a:pt x="0" y="1560875"/>
                  </a:lnTo>
                  <a:cubicBezTo>
                    <a:pt x="0" y="1091278"/>
                    <a:pt x="351565" y="703794"/>
                    <a:pt x="805954" y="648071"/>
                  </a:cubicBezTo>
                  <a:close/>
                  <a:moveTo>
                    <a:pt x="1619797" y="91"/>
                  </a:moveTo>
                  <a:cubicBezTo>
                    <a:pt x="1732841" y="1988"/>
                    <a:pt x="1845389" y="33430"/>
                    <a:pt x="1945434" y="94215"/>
                  </a:cubicBezTo>
                  <a:cubicBezTo>
                    <a:pt x="2133478" y="208468"/>
                    <a:pt x="2249869" y="409692"/>
                    <a:pt x="2255221" y="627780"/>
                  </a:cubicBezTo>
                  <a:lnTo>
                    <a:pt x="2257891" y="627572"/>
                  </a:lnTo>
                  <a:cubicBezTo>
                    <a:pt x="2272309" y="812739"/>
                    <a:pt x="2385479" y="975734"/>
                    <a:pt x="2553934" y="1053951"/>
                  </a:cubicBezTo>
                  <a:cubicBezTo>
                    <a:pt x="2706200" y="1124651"/>
                    <a:pt x="2882234" y="1116149"/>
                    <a:pt x="3025265" y="1032491"/>
                  </a:cubicBezTo>
                  <a:lnTo>
                    <a:pt x="3025265" y="1181594"/>
                  </a:lnTo>
                  <a:cubicBezTo>
                    <a:pt x="2858744" y="1255002"/>
                    <a:pt x="2666516" y="1253932"/>
                    <a:pt x="2497514" y="1175460"/>
                  </a:cubicBezTo>
                  <a:cubicBezTo>
                    <a:pt x="2293602" y="1080779"/>
                    <a:pt x="2153951" y="887555"/>
                    <a:pt x="2128339" y="665512"/>
                  </a:cubicBezTo>
                  <a:lnTo>
                    <a:pt x="2122734" y="665324"/>
                  </a:lnTo>
                  <a:cubicBezTo>
                    <a:pt x="2128967" y="479701"/>
                    <a:pt x="2034597" y="305147"/>
                    <a:pt x="1875870" y="208708"/>
                  </a:cubicBezTo>
                  <a:cubicBezTo>
                    <a:pt x="1717143" y="112268"/>
                    <a:pt x="1518741" y="108938"/>
                    <a:pt x="1356867" y="199997"/>
                  </a:cubicBezTo>
                  <a:cubicBezTo>
                    <a:pt x="1194993" y="291056"/>
                    <a:pt x="1094818" y="462344"/>
                    <a:pt x="1094818" y="648071"/>
                  </a:cubicBezTo>
                  <a:lnTo>
                    <a:pt x="960849" y="648071"/>
                  </a:lnTo>
                  <a:cubicBezTo>
                    <a:pt x="960849" y="413945"/>
                    <a:pt x="1087128" y="198021"/>
                    <a:pt x="1291185" y="83234"/>
                  </a:cubicBezTo>
                  <a:cubicBezTo>
                    <a:pt x="1393213" y="25840"/>
                    <a:pt x="1506753" y="-1807"/>
                    <a:pt x="1619797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3" name="Rounded Rectangle 1">
              <a:extLst>
                <a:ext uri="{FF2B5EF4-FFF2-40B4-BE49-F238E27FC236}">
                  <a16:creationId xmlns:a16="http://schemas.microsoft.com/office/drawing/2014/main" id="{07E5697C-7CB1-4CCB-B10C-10EE017BEF80}"/>
                </a:ext>
              </a:extLst>
            </p:cNvPr>
            <p:cNvSpPr/>
            <p:nvPr/>
          </p:nvSpPr>
          <p:spPr>
            <a:xfrm>
              <a:off x="9211370" y="1953654"/>
              <a:ext cx="300700" cy="300700"/>
            </a:xfrm>
            <a:custGeom>
              <a:avLst/>
              <a:gdLst/>
              <a:ahLst/>
              <a:cxnLst/>
              <a:rect l="l" t="t" r="r" b="b"/>
              <a:pathLst>
                <a:path w="3888432" h="3888432">
                  <a:moveTo>
                    <a:pt x="2959265" y="3140417"/>
                  </a:moveTo>
                  <a:cubicBezTo>
                    <a:pt x="2880371" y="3140417"/>
                    <a:pt x="2816414" y="3204374"/>
                    <a:pt x="2816414" y="3283268"/>
                  </a:cubicBezTo>
                  <a:cubicBezTo>
                    <a:pt x="2816414" y="3362162"/>
                    <a:pt x="2880371" y="3426119"/>
                    <a:pt x="2959265" y="3426119"/>
                  </a:cubicBezTo>
                  <a:cubicBezTo>
                    <a:pt x="3038159" y="3426119"/>
                    <a:pt x="3102116" y="3362162"/>
                    <a:pt x="3102116" y="3283268"/>
                  </a:cubicBezTo>
                  <a:cubicBezTo>
                    <a:pt x="3102116" y="3204374"/>
                    <a:pt x="3038159" y="3140417"/>
                    <a:pt x="2959265" y="3140417"/>
                  </a:cubicBezTo>
                  <a:close/>
                  <a:moveTo>
                    <a:pt x="2512916" y="2819124"/>
                  </a:moveTo>
                  <a:lnTo>
                    <a:pt x="2512916" y="3022941"/>
                  </a:lnTo>
                  <a:lnTo>
                    <a:pt x="3405613" y="3022941"/>
                  </a:lnTo>
                  <a:lnTo>
                    <a:pt x="3405613" y="2819124"/>
                  </a:lnTo>
                  <a:close/>
                  <a:moveTo>
                    <a:pt x="741072" y="2504407"/>
                  </a:moveTo>
                  <a:lnTo>
                    <a:pt x="539050" y="2706429"/>
                  </a:lnTo>
                  <a:lnTo>
                    <a:pt x="753654" y="2921033"/>
                  </a:lnTo>
                  <a:lnTo>
                    <a:pt x="539050" y="3135636"/>
                  </a:lnTo>
                  <a:lnTo>
                    <a:pt x="741072" y="3337658"/>
                  </a:lnTo>
                  <a:lnTo>
                    <a:pt x="955676" y="3123054"/>
                  </a:lnTo>
                  <a:lnTo>
                    <a:pt x="1170279" y="3337658"/>
                  </a:lnTo>
                  <a:lnTo>
                    <a:pt x="1372301" y="3135636"/>
                  </a:lnTo>
                  <a:lnTo>
                    <a:pt x="1157697" y="2921033"/>
                  </a:lnTo>
                  <a:lnTo>
                    <a:pt x="1372301" y="2706429"/>
                  </a:lnTo>
                  <a:lnTo>
                    <a:pt x="1170279" y="2504407"/>
                  </a:lnTo>
                  <a:lnTo>
                    <a:pt x="955676" y="2719011"/>
                  </a:lnTo>
                  <a:close/>
                  <a:moveTo>
                    <a:pt x="2959265" y="2415946"/>
                  </a:moveTo>
                  <a:cubicBezTo>
                    <a:pt x="2880371" y="2415946"/>
                    <a:pt x="2816414" y="2479903"/>
                    <a:pt x="2816414" y="2558797"/>
                  </a:cubicBezTo>
                  <a:cubicBezTo>
                    <a:pt x="2816414" y="2637691"/>
                    <a:pt x="2880371" y="2701648"/>
                    <a:pt x="2959265" y="2701648"/>
                  </a:cubicBezTo>
                  <a:cubicBezTo>
                    <a:pt x="3038159" y="2701648"/>
                    <a:pt x="3102116" y="2637691"/>
                    <a:pt x="3102116" y="2558797"/>
                  </a:cubicBezTo>
                  <a:cubicBezTo>
                    <a:pt x="3102116" y="2479903"/>
                    <a:pt x="3038159" y="2415946"/>
                    <a:pt x="2959265" y="2415946"/>
                  </a:cubicBezTo>
                  <a:close/>
                  <a:moveTo>
                    <a:pt x="2536364" y="828590"/>
                  </a:moveTo>
                  <a:lnTo>
                    <a:pt x="2536364" y="1114291"/>
                  </a:lnTo>
                  <a:lnTo>
                    <a:pt x="3429061" y="1114291"/>
                  </a:lnTo>
                  <a:lnTo>
                    <a:pt x="3429061" y="828590"/>
                  </a:lnTo>
                  <a:close/>
                  <a:moveTo>
                    <a:pt x="896557" y="525092"/>
                  </a:moveTo>
                  <a:lnTo>
                    <a:pt x="896557" y="828590"/>
                  </a:lnTo>
                  <a:lnTo>
                    <a:pt x="593059" y="828590"/>
                  </a:lnTo>
                  <a:lnTo>
                    <a:pt x="593059" y="1114291"/>
                  </a:lnTo>
                  <a:lnTo>
                    <a:pt x="896557" y="1114291"/>
                  </a:lnTo>
                  <a:lnTo>
                    <a:pt x="896557" y="1417789"/>
                  </a:lnTo>
                  <a:lnTo>
                    <a:pt x="1182258" y="1417789"/>
                  </a:lnTo>
                  <a:lnTo>
                    <a:pt x="1182258" y="1114291"/>
                  </a:lnTo>
                  <a:lnTo>
                    <a:pt x="1485756" y="1114291"/>
                  </a:lnTo>
                  <a:lnTo>
                    <a:pt x="1485756" y="828590"/>
                  </a:lnTo>
                  <a:lnTo>
                    <a:pt x="1182258" y="828590"/>
                  </a:lnTo>
                  <a:lnTo>
                    <a:pt x="1182258" y="525092"/>
                  </a:lnTo>
                  <a:close/>
                  <a:moveTo>
                    <a:pt x="648085" y="0"/>
                  </a:moveTo>
                  <a:lnTo>
                    <a:pt x="3240347" y="0"/>
                  </a:lnTo>
                  <a:cubicBezTo>
                    <a:pt x="3598274" y="0"/>
                    <a:pt x="3888432" y="290158"/>
                    <a:pt x="3888432" y="648085"/>
                  </a:cubicBezTo>
                  <a:lnTo>
                    <a:pt x="3888432" y="3240347"/>
                  </a:lnTo>
                  <a:cubicBezTo>
                    <a:pt x="3888432" y="3598274"/>
                    <a:pt x="3598274" y="3888432"/>
                    <a:pt x="3240347" y="3888432"/>
                  </a:cubicBezTo>
                  <a:lnTo>
                    <a:pt x="648085" y="3888432"/>
                  </a:lnTo>
                  <a:cubicBezTo>
                    <a:pt x="290158" y="3888432"/>
                    <a:pt x="0" y="3598274"/>
                    <a:pt x="0" y="3240347"/>
                  </a:cubicBezTo>
                  <a:lnTo>
                    <a:pt x="0" y="648085"/>
                  </a:lnTo>
                  <a:cubicBezTo>
                    <a:pt x="0" y="290158"/>
                    <a:pt x="290158" y="0"/>
                    <a:pt x="6480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4" name="Freeform 19">
              <a:extLst>
                <a:ext uri="{FF2B5EF4-FFF2-40B4-BE49-F238E27FC236}">
                  <a16:creationId xmlns:a16="http://schemas.microsoft.com/office/drawing/2014/main" id="{5C38DDE2-427A-436B-B9B0-39273C5855D4}"/>
                </a:ext>
              </a:extLst>
            </p:cNvPr>
            <p:cNvSpPr/>
            <p:nvPr/>
          </p:nvSpPr>
          <p:spPr>
            <a:xfrm>
              <a:off x="10648350" y="2860722"/>
              <a:ext cx="360864" cy="355077"/>
            </a:xfrm>
            <a:custGeom>
              <a:avLst/>
              <a:gdLst/>
              <a:ahLst/>
              <a:cxnLst/>
              <a:rect l="l" t="t" r="r" b="b"/>
              <a:pathLst>
                <a:path w="3214097" h="3162551">
                  <a:moveTo>
                    <a:pt x="1014592" y="2306036"/>
                  </a:moveTo>
                  <a:cubicBezTo>
                    <a:pt x="854868" y="2306036"/>
                    <a:pt x="725386" y="2435518"/>
                    <a:pt x="725386" y="2595242"/>
                  </a:cubicBezTo>
                  <a:cubicBezTo>
                    <a:pt x="725386" y="2754966"/>
                    <a:pt x="854868" y="2884448"/>
                    <a:pt x="1014592" y="2884448"/>
                  </a:cubicBezTo>
                  <a:cubicBezTo>
                    <a:pt x="1174316" y="2884448"/>
                    <a:pt x="1303798" y="2754966"/>
                    <a:pt x="1303798" y="2595242"/>
                  </a:cubicBezTo>
                  <a:cubicBezTo>
                    <a:pt x="1303798" y="2435518"/>
                    <a:pt x="1174316" y="2306036"/>
                    <a:pt x="1014592" y="2306036"/>
                  </a:cubicBezTo>
                  <a:close/>
                  <a:moveTo>
                    <a:pt x="481275" y="1691816"/>
                  </a:moveTo>
                  <a:cubicBezTo>
                    <a:pt x="321551" y="1691816"/>
                    <a:pt x="192069" y="1821298"/>
                    <a:pt x="192069" y="1981022"/>
                  </a:cubicBezTo>
                  <a:cubicBezTo>
                    <a:pt x="192069" y="2140746"/>
                    <a:pt x="321551" y="2270228"/>
                    <a:pt x="481275" y="2270228"/>
                  </a:cubicBezTo>
                  <a:cubicBezTo>
                    <a:pt x="640999" y="2270228"/>
                    <a:pt x="770481" y="2140746"/>
                    <a:pt x="770481" y="1981022"/>
                  </a:cubicBezTo>
                  <a:cubicBezTo>
                    <a:pt x="770481" y="1821298"/>
                    <a:pt x="640999" y="1691816"/>
                    <a:pt x="481275" y="1691816"/>
                  </a:cubicBezTo>
                  <a:close/>
                  <a:moveTo>
                    <a:pt x="2764751" y="1113404"/>
                  </a:moveTo>
                  <a:cubicBezTo>
                    <a:pt x="2605027" y="1113404"/>
                    <a:pt x="2475545" y="1242886"/>
                    <a:pt x="2475545" y="1402610"/>
                  </a:cubicBezTo>
                  <a:cubicBezTo>
                    <a:pt x="2475545" y="1562334"/>
                    <a:pt x="2605027" y="1691816"/>
                    <a:pt x="2764751" y="1691816"/>
                  </a:cubicBezTo>
                  <a:cubicBezTo>
                    <a:pt x="2924475" y="1691816"/>
                    <a:pt x="3053957" y="1562334"/>
                    <a:pt x="3053957" y="1402610"/>
                  </a:cubicBezTo>
                  <a:cubicBezTo>
                    <a:pt x="3053957" y="1242886"/>
                    <a:pt x="2924475" y="1113404"/>
                    <a:pt x="2764751" y="1113404"/>
                  </a:cubicBezTo>
                  <a:close/>
                  <a:moveTo>
                    <a:pt x="532503" y="881964"/>
                  </a:moveTo>
                  <a:cubicBezTo>
                    <a:pt x="372779" y="881964"/>
                    <a:pt x="243297" y="1011446"/>
                    <a:pt x="243297" y="1171170"/>
                  </a:cubicBezTo>
                  <a:cubicBezTo>
                    <a:pt x="243297" y="1330894"/>
                    <a:pt x="372779" y="1460376"/>
                    <a:pt x="532503" y="1460376"/>
                  </a:cubicBezTo>
                  <a:cubicBezTo>
                    <a:pt x="692227" y="1460376"/>
                    <a:pt x="821709" y="1330894"/>
                    <a:pt x="821709" y="1171170"/>
                  </a:cubicBezTo>
                  <a:cubicBezTo>
                    <a:pt x="821709" y="1011446"/>
                    <a:pt x="692227" y="881964"/>
                    <a:pt x="532503" y="881964"/>
                  </a:cubicBezTo>
                  <a:close/>
                  <a:moveTo>
                    <a:pt x="1162143" y="321316"/>
                  </a:moveTo>
                  <a:cubicBezTo>
                    <a:pt x="1002419" y="321316"/>
                    <a:pt x="872937" y="450798"/>
                    <a:pt x="872937" y="610522"/>
                  </a:cubicBezTo>
                  <a:cubicBezTo>
                    <a:pt x="872937" y="770246"/>
                    <a:pt x="1002419" y="899728"/>
                    <a:pt x="1162143" y="899728"/>
                  </a:cubicBezTo>
                  <a:cubicBezTo>
                    <a:pt x="1321867" y="899728"/>
                    <a:pt x="1451349" y="770246"/>
                    <a:pt x="1451349" y="610522"/>
                  </a:cubicBezTo>
                  <a:cubicBezTo>
                    <a:pt x="1451349" y="450798"/>
                    <a:pt x="1321867" y="321316"/>
                    <a:pt x="1162143" y="321316"/>
                  </a:cubicBezTo>
                  <a:close/>
                  <a:moveTo>
                    <a:pt x="1963447" y="177300"/>
                  </a:moveTo>
                  <a:cubicBezTo>
                    <a:pt x="1803723" y="177300"/>
                    <a:pt x="1674241" y="306782"/>
                    <a:pt x="1674241" y="466506"/>
                  </a:cubicBezTo>
                  <a:cubicBezTo>
                    <a:pt x="1674241" y="626230"/>
                    <a:pt x="1803723" y="755712"/>
                    <a:pt x="1963447" y="755712"/>
                  </a:cubicBezTo>
                  <a:cubicBezTo>
                    <a:pt x="2123171" y="755712"/>
                    <a:pt x="2252653" y="626230"/>
                    <a:pt x="2252653" y="466506"/>
                  </a:cubicBezTo>
                  <a:cubicBezTo>
                    <a:pt x="2252653" y="306782"/>
                    <a:pt x="2123171" y="177300"/>
                    <a:pt x="1963447" y="177300"/>
                  </a:cubicBezTo>
                  <a:close/>
                  <a:moveTo>
                    <a:pt x="1752672" y="312"/>
                  </a:moveTo>
                  <a:cubicBezTo>
                    <a:pt x="1817888" y="-690"/>
                    <a:pt x="1885249" y="703"/>
                    <a:pt x="1954799" y="4657"/>
                  </a:cubicBezTo>
                  <a:cubicBezTo>
                    <a:pt x="2504015" y="53541"/>
                    <a:pt x="2975590" y="412975"/>
                    <a:pt x="3145244" y="944937"/>
                  </a:cubicBezTo>
                  <a:cubicBezTo>
                    <a:pt x="3412664" y="2126757"/>
                    <a:pt x="2837568" y="2017487"/>
                    <a:pt x="2506889" y="1867964"/>
                  </a:cubicBezTo>
                  <a:cubicBezTo>
                    <a:pt x="1580987" y="1673869"/>
                    <a:pt x="2725425" y="3197869"/>
                    <a:pt x="1014520" y="3161925"/>
                  </a:cubicBezTo>
                  <a:cubicBezTo>
                    <a:pt x="-14898" y="3061283"/>
                    <a:pt x="-138545" y="1873713"/>
                    <a:pt x="108747" y="1100212"/>
                  </a:cubicBezTo>
                  <a:cubicBezTo>
                    <a:pt x="278579" y="569148"/>
                    <a:pt x="774429" y="15339"/>
                    <a:pt x="1752672" y="3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5" name="Oval 66">
              <a:extLst>
                <a:ext uri="{FF2B5EF4-FFF2-40B4-BE49-F238E27FC236}">
                  <a16:creationId xmlns:a16="http://schemas.microsoft.com/office/drawing/2014/main" id="{C570611F-C3DD-4D85-A652-D95D1207E67C}"/>
                </a:ext>
              </a:extLst>
            </p:cNvPr>
            <p:cNvSpPr/>
            <p:nvPr/>
          </p:nvSpPr>
          <p:spPr>
            <a:xfrm rot="20700000">
              <a:off x="8697163" y="2795754"/>
              <a:ext cx="342272" cy="293183"/>
            </a:xfrm>
            <a:custGeom>
              <a:avLst/>
              <a:gdLst/>
              <a:ahLst/>
              <a:cxnLst/>
              <a:rect l="l" t="t" r="r" b="b"/>
              <a:pathLst>
                <a:path w="2901316" h="2485205">
                  <a:moveTo>
                    <a:pt x="2901316" y="8833"/>
                  </a:moveTo>
                  <a:lnTo>
                    <a:pt x="2885407" y="69738"/>
                  </a:lnTo>
                  <a:lnTo>
                    <a:pt x="2890344" y="71061"/>
                  </a:lnTo>
                  <a:lnTo>
                    <a:pt x="2331295" y="2157461"/>
                  </a:lnTo>
                  <a:lnTo>
                    <a:pt x="2322295" y="2155049"/>
                  </a:lnTo>
                  <a:cubicBezTo>
                    <a:pt x="2311779" y="2339141"/>
                    <a:pt x="2127696" y="2485205"/>
                    <a:pt x="1902404" y="2485205"/>
                  </a:cubicBezTo>
                  <a:cubicBezTo>
                    <a:pt x="1669201" y="2485205"/>
                    <a:pt x="1480151" y="2328701"/>
                    <a:pt x="1480150" y="2135644"/>
                  </a:cubicBezTo>
                  <a:cubicBezTo>
                    <a:pt x="1480150" y="1942587"/>
                    <a:pt x="1669200" y="1786083"/>
                    <a:pt x="1902404" y="1786083"/>
                  </a:cubicBezTo>
                  <a:cubicBezTo>
                    <a:pt x="2026046" y="1786083"/>
                    <a:pt x="2137276" y="1830075"/>
                    <a:pt x="2213623" y="1901150"/>
                  </a:cubicBezTo>
                  <a:lnTo>
                    <a:pt x="2586815" y="508378"/>
                  </a:lnTo>
                  <a:lnTo>
                    <a:pt x="1283297" y="508378"/>
                  </a:lnTo>
                  <a:lnTo>
                    <a:pt x="847984" y="2132988"/>
                  </a:lnTo>
                  <a:lnTo>
                    <a:pt x="841776" y="2131324"/>
                  </a:lnTo>
                  <a:cubicBezTo>
                    <a:pt x="829584" y="2314002"/>
                    <a:pt x="646295" y="2458448"/>
                    <a:pt x="422254" y="2458448"/>
                  </a:cubicBezTo>
                  <a:cubicBezTo>
                    <a:pt x="189051" y="2458448"/>
                    <a:pt x="1" y="2301944"/>
                    <a:pt x="0" y="2108887"/>
                  </a:cubicBezTo>
                  <a:cubicBezTo>
                    <a:pt x="0" y="1915830"/>
                    <a:pt x="189051" y="1759326"/>
                    <a:pt x="422255" y="1759326"/>
                  </a:cubicBezTo>
                  <a:cubicBezTo>
                    <a:pt x="544771" y="1759326"/>
                    <a:pt x="655100" y="1802522"/>
                    <a:pt x="731465" y="1872378"/>
                  </a:cubicBezTo>
                  <a:lnTo>
                    <a:pt x="1233167" y="0"/>
                  </a:lnTo>
                  <a:lnTo>
                    <a:pt x="1266129" y="88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3" name="Group 111">
            <a:extLst>
              <a:ext uri="{FF2B5EF4-FFF2-40B4-BE49-F238E27FC236}">
                <a16:creationId xmlns:a16="http://schemas.microsoft.com/office/drawing/2014/main" id="{E489989B-7C28-445C-8731-4650D9D98353}"/>
              </a:ext>
            </a:extLst>
          </p:cNvPr>
          <p:cNvGrpSpPr/>
          <p:nvPr userDrawn="1"/>
        </p:nvGrpSpPr>
        <p:grpSpPr>
          <a:xfrm>
            <a:off x="10396263" y="93604"/>
            <a:ext cx="1503041" cy="3058086"/>
            <a:chOff x="5174351" y="2344852"/>
            <a:chExt cx="1843306" cy="3750389"/>
          </a:xfrm>
        </p:grpSpPr>
        <p:grpSp>
          <p:nvGrpSpPr>
            <p:cNvPr id="94" name="그룹 7">
              <a:extLst>
                <a:ext uri="{FF2B5EF4-FFF2-40B4-BE49-F238E27FC236}">
                  <a16:creationId xmlns:a16="http://schemas.microsoft.com/office/drawing/2014/main" id="{8E6C9F49-78E7-4619-8DE5-A6D5771F9020}"/>
                </a:ext>
              </a:extLst>
            </p:cNvPr>
            <p:cNvGrpSpPr/>
            <p:nvPr userDrawn="1"/>
          </p:nvGrpSpPr>
          <p:grpSpPr>
            <a:xfrm>
              <a:off x="5174351" y="3637228"/>
              <a:ext cx="1704867" cy="455477"/>
              <a:chOff x="5134372" y="3131004"/>
              <a:chExt cx="1431908" cy="315692"/>
            </a:xfrm>
          </p:grpSpPr>
          <p:sp>
            <p:nvSpPr>
              <p:cNvPr id="110" name="직사각형 6">
                <a:extLst>
                  <a:ext uri="{FF2B5EF4-FFF2-40B4-BE49-F238E27FC236}">
                    <a16:creationId xmlns:a16="http://schemas.microsoft.com/office/drawing/2014/main" id="{55DC81BC-0CC5-4E6A-B8E1-721F13A6BFEE}"/>
                  </a:ext>
                </a:extLst>
              </p:cNvPr>
              <p:cNvSpPr/>
              <p:nvPr userDrawn="1"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1" name="자유형: 도형 32">
                <a:extLst>
                  <a:ext uri="{FF2B5EF4-FFF2-40B4-BE49-F238E27FC236}">
                    <a16:creationId xmlns:a16="http://schemas.microsoft.com/office/drawing/2014/main" id="{7EE35BAA-F8FF-4893-9135-70C67173E428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5" name="그룹 34">
              <a:extLst>
                <a:ext uri="{FF2B5EF4-FFF2-40B4-BE49-F238E27FC236}">
                  <a16:creationId xmlns:a16="http://schemas.microsoft.com/office/drawing/2014/main" id="{B45DA547-163B-4282-90A9-A868B87DD000}"/>
                </a:ext>
              </a:extLst>
            </p:cNvPr>
            <p:cNvGrpSpPr/>
            <p:nvPr/>
          </p:nvGrpSpPr>
          <p:grpSpPr>
            <a:xfrm>
              <a:off x="5312790" y="4137862"/>
              <a:ext cx="1704867" cy="455477"/>
              <a:chOff x="5134372" y="3131004"/>
              <a:chExt cx="1431908" cy="315692"/>
            </a:xfrm>
          </p:grpSpPr>
          <p:sp>
            <p:nvSpPr>
              <p:cNvPr id="108" name="직사각형 6">
                <a:extLst>
                  <a:ext uri="{FF2B5EF4-FFF2-40B4-BE49-F238E27FC236}">
                    <a16:creationId xmlns:a16="http://schemas.microsoft.com/office/drawing/2014/main" id="{D8967315-DB35-4A40-954E-F6216D635A31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9" name="자유형: 도형 36">
                <a:extLst>
                  <a:ext uri="{FF2B5EF4-FFF2-40B4-BE49-F238E27FC236}">
                    <a16:creationId xmlns:a16="http://schemas.microsoft.com/office/drawing/2014/main" id="{7BB378AC-B960-4229-B98B-6FE1E2FB76CB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tx2">
                  <a:lumMod val="65000"/>
                  <a:lumOff val="35000"/>
                </a:schemeClr>
              </a:solidFill>
              <a:ln>
                <a:solidFill>
                  <a:schemeClr val="tx2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6" name="그룹 37">
              <a:extLst>
                <a:ext uri="{FF2B5EF4-FFF2-40B4-BE49-F238E27FC236}">
                  <a16:creationId xmlns:a16="http://schemas.microsoft.com/office/drawing/2014/main" id="{EF469A21-964F-4BB6-AB81-AE60665B52FF}"/>
                </a:ext>
              </a:extLst>
            </p:cNvPr>
            <p:cNvGrpSpPr/>
            <p:nvPr/>
          </p:nvGrpSpPr>
          <p:grpSpPr>
            <a:xfrm>
              <a:off x="5174351" y="4638496"/>
              <a:ext cx="1704867" cy="455477"/>
              <a:chOff x="5134372" y="3131004"/>
              <a:chExt cx="1431908" cy="315692"/>
            </a:xfrm>
          </p:grpSpPr>
          <p:sp>
            <p:nvSpPr>
              <p:cNvPr id="106" name="직사각형 6">
                <a:extLst>
                  <a:ext uri="{FF2B5EF4-FFF2-40B4-BE49-F238E27FC236}">
                    <a16:creationId xmlns:a16="http://schemas.microsoft.com/office/drawing/2014/main" id="{F623DB1F-4086-4752-96E5-493E7E3A3E05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7" name="자유형: 도형 39">
                <a:extLst>
                  <a:ext uri="{FF2B5EF4-FFF2-40B4-BE49-F238E27FC236}">
                    <a16:creationId xmlns:a16="http://schemas.microsoft.com/office/drawing/2014/main" id="{91335066-D4A3-4B3B-9D82-CA7E1C32A35E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7" name="그룹 40">
              <a:extLst>
                <a:ext uri="{FF2B5EF4-FFF2-40B4-BE49-F238E27FC236}">
                  <a16:creationId xmlns:a16="http://schemas.microsoft.com/office/drawing/2014/main" id="{214D74B8-EB58-4404-8F74-07408D0328BD}"/>
                </a:ext>
              </a:extLst>
            </p:cNvPr>
            <p:cNvGrpSpPr/>
            <p:nvPr/>
          </p:nvGrpSpPr>
          <p:grpSpPr>
            <a:xfrm>
              <a:off x="5312790" y="5139130"/>
              <a:ext cx="1704867" cy="455477"/>
              <a:chOff x="5134372" y="3131004"/>
              <a:chExt cx="1431908" cy="315692"/>
            </a:xfrm>
          </p:grpSpPr>
          <p:sp>
            <p:nvSpPr>
              <p:cNvPr id="104" name="직사각형 6">
                <a:extLst>
                  <a:ext uri="{FF2B5EF4-FFF2-40B4-BE49-F238E27FC236}">
                    <a16:creationId xmlns:a16="http://schemas.microsoft.com/office/drawing/2014/main" id="{0BD39D72-6B6B-4CC8-AAD7-4C93C3E3A0DD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5" name="자유형: 도형 46">
                <a:extLst>
                  <a:ext uri="{FF2B5EF4-FFF2-40B4-BE49-F238E27FC236}">
                    <a16:creationId xmlns:a16="http://schemas.microsoft.com/office/drawing/2014/main" id="{DFF8DAC7-1A73-4AA9-BF53-C338E1EEB077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8" name="그룹 47">
              <a:extLst>
                <a:ext uri="{FF2B5EF4-FFF2-40B4-BE49-F238E27FC236}">
                  <a16:creationId xmlns:a16="http://schemas.microsoft.com/office/drawing/2014/main" id="{30E63C95-1DD2-465B-932D-34BA3EBF296F}"/>
                </a:ext>
              </a:extLst>
            </p:cNvPr>
            <p:cNvGrpSpPr/>
            <p:nvPr/>
          </p:nvGrpSpPr>
          <p:grpSpPr>
            <a:xfrm>
              <a:off x="5174351" y="5639764"/>
              <a:ext cx="1704867" cy="455477"/>
              <a:chOff x="5134372" y="3131004"/>
              <a:chExt cx="1431908" cy="315692"/>
            </a:xfrm>
          </p:grpSpPr>
          <p:sp>
            <p:nvSpPr>
              <p:cNvPr id="102" name="직사각형 6">
                <a:extLst>
                  <a:ext uri="{FF2B5EF4-FFF2-40B4-BE49-F238E27FC236}">
                    <a16:creationId xmlns:a16="http://schemas.microsoft.com/office/drawing/2014/main" id="{2FFC5D02-CCEA-4745-A439-8C5134C843BA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3" name="자유형: 도형 68">
                <a:extLst>
                  <a:ext uri="{FF2B5EF4-FFF2-40B4-BE49-F238E27FC236}">
                    <a16:creationId xmlns:a16="http://schemas.microsoft.com/office/drawing/2014/main" id="{4E5E167A-FA12-459A-82A9-366016110784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9" name="그룹 14">
              <a:extLst>
                <a:ext uri="{FF2B5EF4-FFF2-40B4-BE49-F238E27FC236}">
                  <a16:creationId xmlns:a16="http://schemas.microsoft.com/office/drawing/2014/main" id="{E864186F-9B78-4911-B1F3-56684BAF8214}"/>
                </a:ext>
              </a:extLst>
            </p:cNvPr>
            <p:cNvGrpSpPr/>
            <p:nvPr/>
          </p:nvGrpSpPr>
          <p:grpSpPr>
            <a:xfrm>
              <a:off x="5668546" y="2344852"/>
              <a:ext cx="854909" cy="1343933"/>
              <a:chOff x="6163612" y="1966761"/>
              <a:chExt cx="2991257" cy="4702319"/>
            </a:xfrm>
          </p:grpSpPr>
          <p:sp>
            <p:nvSpPr>
              <p:cNvPr id="100" name="자유형: 도형 69">
                <a:extLst>
                  <a:ext uri="{FF2B5EF4-FFF2-40B4-BE49-F238E27FC236}">
                    <a16:creationId xmlns:a16="http://schemas.microsoft.com/office/drawing/2014/main" id="{A1790780-4976-4EA1-93F2-BF68CC7A7AF3}"/>
                  </a:ext>
                </a:extLst>
              </p:cNvPr>
              <p:cNvSpPr/>
              <p:nvPr/>
            </p:nvSpPr>
            <p:spPr>
              <a:xfrm>
                <a:off x="6316187" y="2135206"/>
                <a:ext cx="2653352" cy="2896349"/>
              </a:xfrm>
              <a:custGeom>
                <a:avLst/>
                <a:gdLst>
                  <a:gd name="connsiteX0" fmla="*/ 1146409 w 2292818"/>
                  <a:gd name="connsiteY0" fmla="*/ 0 h 2502797"/>
                  <a:gd name="connsiteX1" fmla="*/ 2292818 w 2292818"/>
                  <a:gd name="connsiteY1" fmla="*/ 1146409 h 2502797"/>
                  <a:gd name="connsiteX2" fmla="*/ 1692856 w 2292818"/>
                  <a:gd name="connsiteY2" fmla="*/ 2154453 h 2502797"/>
                  <a:gd name="connsiteX3" fmla="*/ 1686333 w 2292818"/>
                  <a:gd name="connsiteY3" fmla="*/ 2157595 h 2502797"/>
                  <a:gd name="connsiteX4" fmla="*/ 1625204 w 2292818"/>
                  <a:gd name="connsiteY4" fmla="*/ 2502797 h 2502797"/>
                  <a:gd name="connsiteX5" fmla="*/ 690116 w 2292818"/>
                  <a:gd name="connsiteY5" fmla="*/ 2502797 h 2502797"/>
                  <a:gd name="connsiteX6" fmla="*/ 631086 w 2292818"/>
                  <a:gd name="connsiteY6" fmla="*/ 2169446 h 2502797"/>
                  <a:gd name="connsiteX7" fmla="*/ 599963 w 2292818"/>
                  <a:gd name="connsiteY7" fmla="*/ 2154453 h 2502797"/>
                  <a:gd name="connsiteX8" fmla="*/ 0 w 2292818"/>
                  <a:gd name="connsiteY8" fmla="*/ 1146409 h 2502797"/>
                  <a:gd name="connsiteX9" fmla="*/ 1146409 w 2292818"/>
                  <a:gd name="connsiteY9" fmla="*/ 0 h 2502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92818" h="2502797">
                    <a:moveTo>
                      <a:pt x="1146409" y="0"/>
                    </a:moveTo>
                    <a:cubicBezTo>
                      <a:pt x="1779553" y="0"/>
                      <a:pt x="2292818" y="513265"/>
                      <a:pt x="2292818" y="1146409"/>
                    </a:cubicBezTo>
                    <a:cubicBezTo>
                      <a:pt x="2292818" y="1581696"/>
                      <a:pt x="2050220" y="1960321"/>
                      <a:pt x="1692856" y="2154453"/>
                    </a:cubicBezTo>
                    <a:lnTo>
                      <a:pt x="1686333" y="2157595"/>
                    </a:lnTo>
                    <a:lnTo>
                      <a:pt x="1625204" y="2502797"/>
                    </a:lnTo>
                    <a:lnTo>
                      <a:pt x="690116" y="2502797"/>
                    </a:lnTo>
                    <a:lnTo>
                      <a:pt x="631086" y="2169446"/>
                    </a:lnTo>
                    <a:lnTo>
                      <a:pt x="599963" y="2154453"/>
                    </a:lnTo>
                    <a:cubicBezTo>
                      <a:pt x="242598" y="1960321"/>
                      <a:pt x="0" y="1581696"/>
                      <a:pt x="0" y="1146409"/>
                    </a:cubicBezTo>
                    <a:cubicBezTo>
                      <a:pt x="0" y="513265"/>
                      <a:pt x="513265" y="0"/>
                      <a:pt x="1146409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1" name="자유형: 도형 79">
                <a:extLst>
                  <a:ext uri="{FF2B5EF4-FFF2-40B4-BE49-F238E27FC236}">
                    <a16:creationId xmlns:a16="http://schemas.microsoft.com/office/drawing/2014/main" id="{38BFF686-B2E6-41A1-9A7F-7DFA91DDFB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63612" y="1966761"/>
                <a:ext cx="2991257" cy="4702319"/>
              </a:xfrm>
              <a:custGeom>
                <a:avLst/>
                <a:gdLst>
                  <a:gd name="connsiteX0" fmla="*/ 951056 w 2991257"/>
                  <a:gd name="connsiteY0" fmla="*/ 4310393 h 4702319"/>
                  <a:gd name="connsiteX1" fmla="*/ 2052826 w 2991257"/>
                  <a:gd name="connsiteY1" fmla="*/ 4310393 h 4702319"/>
                  <a:gd name="connsiteX2" fmla="*/ 2052826 w 2991257"/>
                  <a:gd name="connsiteY2" fmla="*/ 4506356 h 4702319"/>
                  <a:gd name="connsiteX3" fmla="*/ 1501941 w 2991257"/>
                  <a:gd name="connsiteY3" fmla="*/ 4702319 h 4702319"/>
                  <a:gd name="connsiteX4" fmla="*/ 951056 w 2991257"/>
                  <a:gd name="connsiteY4" fmla="*/ 4506356 h 4702319"/>
                  <a:gd name="connsiteX5" fmla="*/ 953472 w 2991257"/>
                  <a:gd name="connsiteY5" fmla="*/ 3978828 h 4702319"/>
                  <a:gd name="connsiteX6" fmla="*/ 2050412 w 2991257"/>
                  <a:gd name="connsiteY6" fmla="*/ 3978828 h 4702319"/>
                  <a:gd name="connsiteX7" fmla="*/ 2152988 w 2991257"/>
                  <a:gd name="connsiteY7" fmla="*/ 4079172 h 4702319"/>
                  <a:gd name="connsiteX8" fmla="*/ 2152988 w 2991257"/>
                  <a:gd name="connsiteY8" fmla="*/ 4123466 h 4702319"/>
                  <a:gd name="connsiteX9" fmla="*/ 2050412 w 2991257"/>
                  <a:gd name="connsiteY9" fmla="*/ 4223810 h 4702319"/>
                  <a:gd name="connsiteX10" fmla="*/ 953472 w 2991257"/>
                  <a:gd name="connsiteY10" fmla="*/ 4223810 h 4702319"/>
                  <a:gd name="connsiteX11" fmla="*/ 850896 w 2991257"/>
                  <a:gd name="connsiteY11" fmla="*/ 4123466 h 4702319"/>
                  <a:gd name="connsiteX12" fmla="*/ 850896 w 2991257"/>
                  <a:gd name="connsiteY12" fmla="*/ 4079172 h 4702319"/>
                  <a:gd name="connsiteX13" fmla="*/ 953472 w 2991257"/>
                  <a:gd name="connsiteY13" fmla="*/ 3978828 h 4702319"/>
                  <a:gd name="connsiteX14" fmla="*/ 903390 w 2991257"/>
                  <a:gd name="connsiteY14" fmla="*/ 3647264 h 4702319"/>
                  <a:gd name="connsiteX15" fmla="*/ 2100491 w 2991257"/>
                  <a:gd name="connsiteY15" fmla="*/ 3647264 h 4702319"/>
                  <a:gd name="connsiteX16" fmla="*/ 2203068 w 2991257"/>
                  <a:gd name="connsiteY16" fmla="*/ 3747607 h 4702319"/>
                  <a:gd name="connsiteX17" fmla="*/ 2203068 w 2991257"/>
                  <a:gd name="connsiteY17" fmla="*/ 3791900 h 4702319"/>
                  <a:gd name="connsiteX18" fmla="*/ 2100491 w 2991257"/>
                  <a:gd name="connsiteY18" fmla="*/ 3892244 h 4702319"/>
                  <a:gd name="connsiteX19" fmla="*/ 903390 w 2991257"/>
                  <a:gd name="connsiteY19" fmla="*/ 3892244 h 4702319"/>
                  <a:gd name="connsiteX20" fmla="*/ 800815 w 2991257"/>
                  <a:gd name="connsiteY20" fmla="*/ 3791900 h 4702319"/>
                  <a:gd name="connsiteX21" fmla="*/ 800815 w 2991257"/>
                  <a:gd name="connsiteY21" fmla="*/ 3747607 h 4702319"/>
                  <a:gd name="connsiteX22" fmla="*/ 903390 w 2991257"/>
                  <a:gd name="connsiteY22" fmla="*/ 3647264 h 4702319"/>
                  <a:gd name="connsiteX23" fmla="*/ 853310 w 2991257"/>
                  <a:gd name="connsiteY23" fmla="*/ 3315698 h 4702319"/>
                  <a:gd name="connsiteX24" fmla="*/ 2150572 w 2991257"/>
                  <a:gd name="connsiteY24" fmla="*/ 3315698 h 4702319"/>
                  <a:gd name="connsiteX25" fmla="*/ 2253147 w 2991257"/>
                  <a:gd name="connsiteY25" fmla="*/ 3416042 h 4702319"/>
                  <a:gd name="connsiteX26" fmla="*/ 2253147 w 2991257"/>
                  <a:gd name="connsiteY26" fmla="*/ 3460336 h 4702319"/>
                  <a:gd name="connsiteX27" fmla="*/ 2150572 w 2991257"/>
                  <a:gd name="connsiteY27" fmla="*/ 3560680 h 4702319"/>
                  <a:gd name="connsiteX28" fmla="*/ 853310 w 2991257"/>
                  <a:gd name="connsiteY28" fmla="*/ 3560680 h 4702319"/>
                  <a:gd name="connsiteX29" fmla="*/ 750733 w 2991257"/>
                  <a:gd name="connsiteY29" fmla="*/ 3460336 h 4702319"/>
                  <a:gd name="connsiteX30" fmla="*/ 750733 w 2991257"/>
                  <a:gd name="connsiteY30" fmla="*/ 3416042 h 4702319"/>
                  <a:gd name="connsiteX31" fmla="*/ 853310 w 2991257"/>
                  <a:gd name="connsiteY31" fmla="*/ 3315698 h 4702319"/>
                  <a:gd name="connsiteX32" fmla="*/ 1386722 w 2991257"/>
                  <a:gd name="connsiteY32" fmla="*/ 1558904 h 4702319"/>
                  <a:gd name="connsiteX33" fmla="*/ 1267488 w 2991257"/>
                  <a:gd name="connsiteY33" fmla="*/ 1609721 h 4702319"/>
                  <a:gd name="connsiteX34" fmla="*/ 1167563 w 2991257"/>
                  <a:gd name="connsiteY34" fmla="*/ 1572653 h 4702319"/>
                  <a:gd name="connsiteX35" fmla="*/ 1400707 w 2991257"/>
                  <a:gd name="connsiteY35" fmla="*/ 3012633 h 4702319"/>
                  <a:gd name="connsiteX36" fmla="*/ 1492336 w 2991257"/>
                  <a:gd name="connsiteY36" fmla="*/ 3011914 h 4702319"/>
                  <a:gd name="connsiteX37" fmla="*/ 1492336 w 2991257"/>
                  <a:gd name="connsiteY37" fmla="*/ 3011864 h 4702319"/>
                  <a:gd name="connsiteX38" fmla="*/ 1495631 w 2991257"/>
                  <a:gd name="connsiteY38" fmla="*/ 3011889 h 4702319"/>
                  <a:gd name="connsiteX39" fmla="*/ 1498923 w 2991257"/>
                  <a:gd name="connsiteY39" fmla="*/ 3011864 h 4702319"/>
                  <a:gd name="connsiteX40" fmla="*/ 1498923 w 2991257"/>
                  <a:gd name="connsiteY40" fmla="*/ 3011914 h 4702319"/>
                  <a:gd name="connsiteX41" fmla="*/ 1589466 w 2991257"/>
                  <a:gd name="connsiteY41" fmla="*/ 3012625 h 4702319"/>
                  <a:gd name="connsiteX42" fmla="*/ 1819775 w 2991257"/>
                  <a:gd name="connsiteY42" fmla="*/ 1590148 h 4702319"/>
                  <a:gd name="connsiteX43" fmla="*/ 1744424 w 2991257"/>
                  <a:gd name="connsiteY43" fmla="*/ 1609721 h 4702319"/>
                  <a:gd name="connsiteX44" fmla="*/ 1625191 w 2991257"/>
                  <a:gd name="connsiteY44" fmla="*/ 1558904 h 4702319"/>
                  <a:gd name="connsiteX45" fmla="*/ 1505957 w 2991257"/>
                  <a:gd name="connsiteY45" fmla="*/ 1609721 h 4702319"/>
                  <a:gd name="connsiteX46" fmla="*/ 1386722 w 2991257"/>
                  <a:gd name="connsiteY46" fmla="*/ 1558904 h 4702319"/>
                  <a:gd name="connsiteX47" fmla="*/ 1492336 w 2991257"/>
                  <a:gd name="connsiteY47" fmla="*/ 296022 h 4702319"/>
                  <a:gd name="connsiteX48" fmla="*/ 274831 w 2991257"/>
                  <a:gd name="connsiteY48" fmla="*/ 1488534 h 4702319"/>
                  <a:gd name="connsiteX49" fmla="*/ 855798 w 2991257"/>
                  <a:gd name="connsiteY49" fmla="*/ 2574654 h 4702319"/>
                  <a:gd name="connsiteX50" fmla="*/ 1010657 w 2991257"/>
                  <a:gd name="connsiteY50" fmla="*/ 2878465 h 4702319"/>
                  <a:gd name="connsiteX51" fmla="*/ 1099844 w 2991257"/>
                  <a:gd name="connsiteY51" fmla="*/ 3014995 h 4702319"/>
                  <a:gd name="connsiteX52" fmla="*/ 1178890 w 2991257"/>
                  <a:gd name="connsiteY52" fmla="*/ 3014374 h 4702319"/>
                  <a:gd name="connsiteX53" fmla="*/ 912952 w 2991257"/>
                  <a:gd name="connsiteY53" fmla="*/ 1371837 h 4702319"/>
                  <a:gd name="connsiteX54" fmla="*/ 1002548 w 2991257"/>
                  <a:gd name="connsiteY54" fmla="*/ 1251201 h 4702319"/>
                  <a:gd name="connsiteX55" fmla="*/ 1006296 w 2991257"/>
                  <a:gd name="connsiteY55" fmla="*/ 1250621 h 4702319"/>
                  <a:gd name="connsiteX56" fmla="*/ 1124040 w 2991257"/>
                  <a:gd name="connsiteY56" fmla="*/ 1323612 h 4702319"/>
                  <a:gd name="connsiteX57" fmla="*/ 1267488 w 2991257"/>
                  <a:gd name="connsiteY57" fmla="*/ 1239026 h 4702319"/>
                  <a:gd name="connsiteX58" fmla="*/ 1386722 w 2991257"/>
                  <a:gd name="connsiteY58" fmla="*/ 1289845 h 4702319"/>
                  <a:gd name="connsiteX59" fmla="*/ 1505957 w 2991257"/>
                  <a:gd name="connsiteY59" fmla="*/ 1239026 h 4702319"/>
                  <a:gd name="connsiteX60" fmla="*/ 1625191 w 2991257"/>
                  <a:gd name="connsiteY60" fmla="*/ 1289845 h 4702319"/>
                  <a:gd name="connsiteX61" fmla="*/ 1744424 w 2991257"/>
                  <a:gd name="connsiteY61" fmla="*/ 1239026 h 4702319"/>
                  <a:gd name="connsiteX62" fmla="*/ 1873330 w 2991257"/>
                  <a:gd name="connsiteY62" fmla="*/ 1300835 h 4702319"/>
                  <a:gd name="connsiteX63" fmla="*/ 1984961 w 2991257"/>
                  <a:gd name="connsiteY63" fmla="*/ 1243910 h 4702319"/>
                  <a:gd name="connsiteX64" fmla="*/ 1988709 w 2991257"/>
                  <a:gd name="connsiteY64" fmla="*/ 1244491 h 4702319"/>
                  <a:gd name="connsiteX65" fmla="*/ 2078307 w 2991257"/>
                  <a:gd name="connsiteY65" fmla="*/ 1365125 h 4702319"/>
                  <a:gd name="connsiteX66" fmla="*/ 1811283 w 2991257"/>
                  <a:gd name="connsiteY66" fmla="*/ 3014366 h 4702319"/>
                  <a:gd name="connsiteX67" fmla="*/ 1891413 w 2991257"/>
                  <a:gd name="connsiteY67" fmla="*/ 3014995 h 4702319"/>
                  <a:gd name="connsiteX68" fmla="*/ 1980600 w 2991257"/>
                  <a:gd name="connsiteY68" fmla="*/ 2878465 h 4702319"/>
                  <a:gd name="connsiteX69" fmla="*/ 2135459 w 2991257"/>
                  <a:gd name="connsiteY69" fmla="*/ 2574654 h 4702319"/>
                  <a:gd name="connsiteX70" fmla="*/ 2716427 w 2991257"/>
                  <a:gd name="connsiteY70" fmla="*/ 1488534 h 4702319"/>
                  <a:gd name="connsiteX71" fmla="*/ 1498923 w 2991257"/>
                  <a:gd name="connsiteY71" fmla="*/ 296022 h 4702319"/>
                  <a:gd name="connsiteX72" fmla="*/ 1498923 w 2991257"/>
                  <a:gd name="connsiteY72" fmla="*/ 296319 h 4702319"/>
                  <a:gd name="connsiteX73" fmla="*/ 1495631 w 2991257"/>
                  <a:gd name="connsiteY73" fmla="*/ 296070 h 4702319"/>
                  <a:gd name="connsiteX74" fmla="*/ 1492336 w 2991257"/>
                  <a:gd name="connsiteY74" fmla="*/ 296319 h 4702319"/>
                  <a:gd name="connsiteX75" fmla="*/ 1492826 w 2991257"/>
                  <a:gd name="connsiteY75" fmla="*/ 0 h 4702319"/>
                  <a:gd name="connsiteX76" fmla="*/ 1495631 w 2991257"/>
                  <a:gd name="connsiteY76" fmla="*/ 211 h 4702319"/>
                  <a:gd name="connsiteX77" fmla="*/ 1498432 w 2991257"/>
                  <a:gd name="connsiteY77" fmla="*/ 0 h 4702319"/>
                  <a:gd name="connsiteX78" fmla="*/ 2991257 w 2991257"/>
                  <a:gd name="connsiteY78" fmla="*/ 1460348 h 4702319"/>
                  <a:gd name="connsiteX79" fmla="*/ 2279478 w 2991257"/>
                  <a:gd name="connsiteY79" fmla="*/ 2790647 h 4702319"/>
                  <a:gd name="connsiteX80" fmla="*/ 2207246 w 2991257"/>
                  <a:gd name="connsiteY80" fmla="*/ 3088369 h 4702319"/>
                  <a:gd name="connsiteX81" fmla="*/ 2016213 w 2991257"/>
                  <a:gd name="connsiteY81" fmla="*/ 3228140 h 4702319"/>
                  <a:gd name="connsiteX82" fmla="*/ 1495631 w 2991257"/>
                  <a:gd name="connsiteY82" fmla="*/ 3226317 h 4702319"/>
                  <a:gd name="connsiteX83" fmla="*/ 975044 w 2991257"/>
                  <a:gd name="connsiteY83" fmla="*/ 3228140 h 4702319"/>
                  <a:gd name="connsiteX84" fmla="*/ 784011 w 2991257"/>
                  <a:gd name="connsiteY84" fmla="*/ 3088369 h 4702319"/>
                  <a:gd name="connsiteX85" fmla="*/ 711780 w 2991257"/>
                  <a:gd name="connsiteY85" fmla="*/ 2790647 h 4702319"/>
                  <a:gd name="connsiteX86" fmla="*/ 0 w 2991257"/>
                  <a:gd name="connsiteY86" fmla="*/ 1460348 h 4702319"/>
                  <a:gd name="connsiteX87" fmla="*/ 1492826 w 2991257"/>
                  <a:gd name="connsiteY87" fmla="*/ 0 h 4702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2991257" h="4702319">
                    <a:moveTo>
                      <a:pt x="951056" y="4310393"/>
                    </a:moveTo>
                    <a:lnTo>
                      <a:pt x="2052826" y="4310393"/>
                    </a:lnTo>
                    <a:lnTo>
                      <a:pt x="2052826" y="4506356"/>
                    </a:lnTo>
                    <a:cubicBezTo>
                      <a:pt x="2052826" y="4614583"/>
                      <a:pt x="1806188" y="4702319"/>
                      <a:pt x="1501941" y="4702319"/>
                    </a:cubicBezTo>
                    <a:cubicBezTo>
                      <a:pt x="1197696" y="4702319"/>
                      <a:pt x="951056" y="4614583"/>
                      <a:pt x="951056" y="4506356"/>
                    </a:cubicBezTo>
                    <a:close/>
                    <a:moveTo>
                      <a:pt x="953472" y="3978828"/>
                    </a:moveTo>
                    <a:lnTo>
                      <a:pt x="2050412" y="3978828"/>
                    </a:lnTo>
                    <a:cubicBezTo>
                      <a:pt x="2107063" y="3978828"/>
                      <a:pt x="2152988" y="4023754"/>
                      <a:pt x="2152988" y="4079172"/>
                    </a:cubicBezTo>
                    <a:lnTo>
                      <a:pt x="2152988" y="4123466"/>
                    </a:lnTo>
                    <a:cubicBezTo>
                      <a:pt x="2152988" y="4178882"/>
                      <a:pt x="2107063" y="4223810"/>
                      <a:pt x="2050412" y="4223810"/>
                    </a:cubicBezTo>
                    <a:lnTo>
                      <a:pt x="953472" y="4223810"/>
                    </a:lnTo>
                    <a:cubicBezTo>
                      <a:pt x="896821" y="4223810"/>
                      <a:pt x="850896" y="4178882"/>
                      <a:pt x="850896" y="4123466"/>
                    </a:cubicBezTo>
                    <a:lnTo>
                      <a:pt x="850896" y="4079172"/>
                    </a:lnTo>
                    <a:cubicBezTo>
                      <a:pt x="850896" y="4023754"/>
                      <a:pt x="896821" y="3978828"/>
                      <a:pt x="953472" y="3978828"/>
                    </a:cubicBezTo>
                    <a:close/>
                    <a:moveTo>
                      <a:pt x="903390" y="3647264"/>
                    </a:moveTo>
                    <a:lnTo>
                      <a:pt x="2100491" y="3647264"/>
                    </a:lnTo>
                    <a:cubicBezTo>
                      <a:pt x="2157143" y="3647264"/>
                      <a:pt x="2203068" y="3692189"/>
                      <a:pt x="2203068" y="3747607"/>
                    </a:cubicBezTo>
                    <a:lnTo>
                      <a:pt x="2203068" y="3791900"/>
                    </a:lnTo>
                    <a:cubicBezTo>
                      <a:pt x="2203068" y="3847318"/>
                      <a:pt x="2157143" y="3892244"/>
                      <a:pt x="2100491" y="3892244"/>
                    </a:cubicBezTo>
                    <a:lnTo>
                      <a:pt x="903390" y="3892244"/>
                    </a:lnTo>
                    <a:cubicBezTo>
                      <a:pt x="846740" y="3892244"/>
                      <a:pt x="800815" y="3847318"/>
                      <a:pt x="800815" y="3791900"/>
                    </a:cubicBezTo>
                    <a:lnTo>
                      <a:pt x="800815" y="3747607"/>
                    </a:lnTo>
                    <a:cubicBezTo>
                      <a:pt x="800815" y="3692189"/>
                      <a:pt x="846740" y="3647264"/>
                      <a:pt x="903390" y="3647264"/>
                    </a:cubicBezTo>
                    <a:close/>
                    <a:moveTo>
                      <a:pt x="853310" y="3315698"/>
                    </a:moveTo>
                    <a:lnTo>
                      <a:pt x="2150572" y="3315698"/>
                    </a:lnTo>
                    <a:cubicBezTo>
                      <a:pt x="2207223" y="3315698"/>
                      <a:pt x="2253147" y="3360624"/>
                      <a:pt x="2253147" y="3416042"/>
                    </a:cubicBezTo>
                    <a:lnTo>
                      <a:pt x="2253147" y="3460336"/>
                    </a:lnTo>
                    <a:cubicBezTo>
                      <a:pt x="2253147" y="3515753"/>
                      <a:pt x="2207223" y="3560680"/>
                      <a:pt x="2150572" y="3560680"/>
                    </a:cubicBezTo>
                    <a:lnTo>
                      <a:pt x="853310" y="3560680"/>
                    </a:lnTo>
                    <a:cubicBezTo>
                      <a:pt x="796658" y="3560680"/>
                      <a:pt x="750733" y="3515753"/>
                      <a:pt x="750733" y="3460336"/>
                    </a:cubicBezTo>
                    <a:lnTo>
                      <a:pt x="750733" y="3416042"/>
                    </a:lnTo>
                    <a:cubicBezTo>
                      <a:pt x="750733" y="3360624"/>
                      <a:pt x="796658" y="3315698"/>
                      <a:pt x="853310" y="3315698"/>
                    </a:cubicBezTo>
                    <a:close/>
                    <a:moveTo>
                      <a:pt x="1386722" y="1558904"/>
                    </a:moveTo>
                    <a:cubicBezTo>
                      <a:pt x="1356097" y="1590701"/>
                      <a:pt x="1313897" y="1609721"/>
                      <a:pt x="1267488" y="1609721"/>
                    </a:cubicBezTo>
                    <a:cubicBezTo>
                      <a:pt x="1229461" y="1609721"/>
                      <a:pt x="1194258" y="1596950"/>
                      <a:pt x="1167563" y="1572653"/>
                    </a:cubicBezTo>
                    <a:lnTo>
                      <a:pt x="1400707" y="3012633"/>
                    </a:lnTo>
                    <a:lnTo>
                      <a:pt x="1492336" y="3011914"/>
                    </a:lnTo>
                    <a:lnTo>
                      <a:pt x="1492336" y="3011864"/>
                    </a:lnTo>
                    <a:lnTo>
                      <a:pt x="1495631" y="3011889"/>
                    </a:lnTo>
                    <a:lnTo>
                      <a:pt x="1498923" y="3011864"/>
                    </a:lnTo>
                    <a:lnTo>
                      <a:pt x="1498923" y="3011914"/>
                    </a:lnTo>
                    <a:lnTo>
                      <a:pt x="1589466" y="3012625"/>
                    </a:lnTo>
                    <a:lnTo>
                      <a:pt x="1819775" y="1590148"/>
                    </a:lnTo>
                    <a:cubicBezTo>
                      <a:pt x="1797467" y="1603167"/>
                      <a:pt x="1771670" y="1609721"/>
                      <a:pt x="1744424" y="1609721"/>
                    </a:cubicBezTo>
                    <a:cubicBezTo>
                      <a:pt x="1698015" y="1609721"/>
                      <a:pt x="1655815" y="1590701"/>
                      <a:pt x="1625191" y="1558904"/>
                    </a:cubicBezTo>
                    <a:cubicBezTo>
                      <a:pt x="1594564" y="1590701"/>
                      <a:pt x="1552364" y="1609721"/>
                      <a:pt x="1505957" y="1609721"/>
                    </a:cubicBezTo>
                    <a:cubicBezTo>
                      <a:pt x="1459548" y="1609721"/>
                      <a:pt x="1417348" y="1590701"/>
                      <a:pt x="1386722" y="1558904"/>
                    </a:cubicBezTo>
                    <a:close/>
                    <a:moveTo>
                      <a:pt x="1492336" y="296022"/>
                    </a:moveTo>
                    <a:cubicBezTo>
                      <a:pt x="819777" y="296795"/>
                      <a:pt x="274831" y="830410"/>
                      <a:pt x="274831" y="1488534"/>
                    </a:cubicBezTo>
                    <a:cubicBezTo>
                      <a:pt x="274831" y="1934058"/>
                      <a:pt x="599874" y="2373770"/>
                      <a:pt x="855798" y="2574654"/>
                    </a:cubicBezTo>
                    <a:cubicBezTo>
                      <a:pt x="972489" y="2706724"/>
                      <a:pt x="963238" y="2709431"/>
                      <a:pt x="1010657" y="2878465"/>
                    </a:cubicBezTo>
                    <a:cubicBezTo>
                      <a:pt x="1029549" y="2996988"/>
                      <a:pt x="991277" y="3008834"/>
                      <a:pt x="1099844" y="3014995"/>
                    </a:cubicBezTo>
                    <a:lnTo>
                      <a:pt x="1178890" y="3014374"/>
                    </a:lnTo>
                    <a:lnTo>
                      <a:pt x="912952" y="1371837"/>
                    </a:lnTo>
                    <a:cubicBezTo>
                      <a:pt x="903639" y="1314321"/>
                      <a:pt x="943753" y="1260311"/>
                      <a:pt x="1002548" y="1251201"/>
                    </a:cubicBezTo>
                    <a:lnTo>
                      <a:pt x="1006296" y="1250621"/>
                    </a:lnTo>
                    <a:cubicBezTo>
                      <a:pt x="1059733" y="1242341"/>
                      <a:pt x="1110210" y="1274002"/>
                      <a:pt x="1124040" y="1323612"/>
                    </a:cubicBezTo>
                    <a:cubicBezTo>
                      <a:pt x="1152654" y="1271953"/>
                      <a:pt x="1206429" y="1239026"/>
                      <a:pt x="1267488" y="1239026"/>
                    </a:cubicBezTo>
                    <a:cubicBezTo>
                      <a:pt x="1313897" y="1239026"/>
                      <a:pt x="1356097" y="1258048"/>
                      <a:pt x="1386722" y="1289845"/>
                    </a:cubicBezTo>
                    <a:cubicBezTo>
                      <a:pt x="1417348" y="1258048"/>
                      <a:pt x="1459548" y="1239026"/>
                      <a:pt x="1505957" y="1239026"/>
                    </a:cubicBezTo>
                    <a:cubicBezTo>
                      <a:pt x="1552364" y="1239026"/>
                      <a:pt x="1594564" y="1258048"/>
                      <a:pt x="1625191" y="1289845"/>
                    </a:cubicBezTo>
                    <a:cubicBezTo>
                      <a:pt x="1655815" y="1258048"/>
                      <a:pt x="1698015" y="1239026"/>
                      <a:pt x="1744424" y="1239026"/>
                    </a:cubicBezTo>
                    <a:cubicBezTo>
                      <a:pt x="1795987" y="1239026"/>
                      <a:pt x="1842359" y="1262509"/>
                      <a:pt x="1873330" y="1300835"/>
                    </a:cubicBezTo>
                    <a:cubicBezTo>
                      <a:pt x="1892646" y="1260564"/>
                      <a:pt x="1937643" y="1236578"/>
                      <a:pt x="1984961" y="1243910"/>
                    </a:cubicBezTo>
                    <a:lnTo>
                      <a:pt x="1988709" y="1244491"/>
                    </a:lnTo>
                    <a:cubicBezTo>
                      <a:pt x="2047506" y="1253600"/>
                      <a:pt x="2087618" y="1307610"/>
                      <a:pt x="2078307" y="1365125"/>
                    </a:cubicBezTo>
                    <a:lnTo>
                      <a:pt x="1811283" y="3014366"/>
                    </a:lnTo>
                    <a:lnTo>
                      <a:pt x="1891413" y="3014995"/>
                    </a:lnTo>
                    <a:cubicBezTo>
                      <a:pt x="1999980" y="3008834"/>
                      <a:pt x="1961709" y="2996988"/>
                      <a:pt x="1980600" y="2878465"/>
                    </a:cubicBezTo>
                    <a:cubicBezTo>
                      <a:pt x="2028019" y="2709431"/>
                      <a:pt x="2018769" y="2706724"/>
                      <a:pt x="2135459" y="2574654"/>
                    </a:cubicBezTo>
                    <a:cubicBezTo>
                      <a:pt x="2391383" y="2373770"/>
                      <a:pt x="2716427" y="1934058"/>
                      <a:pt x="2716427" y="1488534"/>
                    </a:cubicBezTo>
                    <a:cubicBezTo>
                      <a:pt x="2716427" y="830410"/>
                      <a:pt x="2171481" y="296795"/>
                      <a:pt x="1498923" y="296022"/>
                    </a:cubicBezTo>
                    <a:lnTo>
                      <a:pt x="1498923" y="296319"/>
                    </a:lnTo>
                    <a:lnTo>
                      <a:pt x="1495631" y="296070"/>
                    </a:lnTo>
                    <a:lnTo>
                      <a:pt x="1492336" y="296319"/>
                    </a:lnTo>
                    <a:close/>
                    <a:moveTo>
                      <a:pt x="1492826" y="0"/>
                    </a:moveTo>
                    <a:lnTo>
                      <a:pt x="1495631" y="211"/>
                    </a:lnTo>
                    <a:lnTo>
                      <a:pt x="1498432" y="0"/>
                    </a:lnTo>
                    <a:cubicBezTo>
                      <a:pt x="2322897" y="0"/>
                      <a:pt x="2991257" y="653819"/>
                      <a:pt x="2991257" y="1460348"/>
                    </a:cubicBezTo>
                    <a:cubicBezTo>
                      <a:pt x="2991257" y="2006129"/>
                      <a:pt x="2592903" y="2544781"/>
                      <a:pt x="2279478" y="2790647"/>
                    </a:cubicBezTo>
                    <a:cubicBezTo>
                      <a:pt x="2186103" y="2895884"/>
                      <a:pt x="2227311" y="2951181"/>
                      <a:pt x="2207246" y="3088369"/>
                    </a:cubicBezTo>
                    <a:cubicBezTo>
                      <a:pt x="2155081" y="3194275"/>
                      <a:pt x="2108422" y="3228140"/>
                      <a:pt x="2016213" y="3228140"/>
                    </a:cubicBezTo>
                    <a:lnTo>
                      <a:pt x="1495631" y="3226317"/>
                    </a:lnTo>
                    <a:lnTo>
                      <a:pt x="975044" y="3228140"/>
                    </a:lnTo>
                    <a:cubicBezTo>
                      <a:pt x="882838" y="3228140"/>
                      <a:pt x="836177" y="3194275"/>
                      <a:pt x="784011" y="3088369"/>
                    </a:cubicBezTo>
                    <a:cubicBezTo>
                      <a:pt x="763946" y="2951181"/>
                      <a:pt x="805155" y="2895884"/>
                      <a:pt x="711780" y="2790647"/>
                    </a:cubicBezTo>
                    <a:cubicBezTo>
                      <a:pt x="398354" y="2544781"/>
                      <a:pt x="0" y="2006129"/>
                      <a:pt x="0" y="1460348"/>
                    </a:cubicBezTo>
                    <a:cubicBezTo>
                      <a:pt x="0" y="653819"/>
                      <a:pt x="668362" y="0"/>
                      <a:pt x="1492826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112" name="Group 112">
            <a:extLst>
              <a:ext uri="{FF2B5EF4-FFF2-40B4-BE49-F238E27FC236}">
                <a16:creationId xmlns:a16="http://schemas.microsoft.com/office/drawing/2014/main" id="{3D0A7498-AF33-4925-AA6E-6365133CFBE6}"/>
              </a:ext>
            </a:extLst>
          </p:cNvPr>
          <p:cNvGrpSpPr/>
          <p:nvPr userDrawn="1"/>
        </p:nvGrpSpPr>
        <p:grpSpPr>
          <a:xfrm>
            <a:off x="7643712" y="3310128"/>
            <a:ext cx="3223918" cy="3055127"/>
            <a:chOff x="-116760" y="950876"/>
            <a:chExt cx="6261875" cy="5934029"/>
          </a:xfrm>
        </p:grpSpPr>
        <p:grpSp>
          <p:nvGrpSpPr>
            <p:cNvPr id="113" name="Group 113">
              <a:extLst>
                <a:ext uri="{FF2B5EF4-FFF2-40B4-BE49-F238E27FC236}">
                  <a16:creationId xmlns:a16="http://schemas.microsoft.com/office/drawing/2014/main" id="{1B8D4E28-A697-47C0-ABE6-6260A0BD6DC0}"/>
                </a:ext>
              </a:extLst>
            </p:cNvPr>
            <p:cNvGrpSpPr/>
            <p:nvPr/>
          </p:nvGrpSpPr>
          <p:grpSpPr>
            <a:xfrm rot="532827">
              <a:off x="-116760" y="3488410"/>
              <a:ext cx="3619070" cy="3396495"/>
              <a:chOff x="509678" y="1797347"/>
              <a:chExt cx="2339381" cy="2195507"/>
            </a:xfrm>
          </p:grpSpPr>
          <p:sp>
            <p:nvSpPr>
              <p:cNvPr id="127" name="Rounded Rectangle 41">
                <a:extLst>
                  <a:ext uri="{FF2B5EF4-FFF2-40B4-BE49-F238E27FC236}">
                    <a16:creationId xmlns:a16="http://schemas.microsoft.com/office/drawing/2014/main" id="{195F4C09-B094-4AAA-977F-A5EB0A0CE889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8" name="Rounded Rectangle 62">
                <a:extLst>
                  <a:ext uri="{FF2B5EF4-FFF2-40B4-BE49-F238E27FC236}">
                    <a16:creationId xmlns:a16="http://schemas.microsoft.com/office/drawing/2014/main" id="{C4FB5FA8-F93B-4AEF-881D-BE0EB09575C8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9" name="Rounded Rectangle 63">
                <a:extLst>
                  <a:ext uri="{FF2B5EF4-FFF2-40B4-BE49-F238E27FC236}">
                    <a16:creationId xmlns:a16="http://schemas.microsoft.com/office/drawing/2014/main" id="{AD7DD5C3-7D45-4C7A-B4B4-4F4BFDFFE05E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0" name="Rounded Rectangle 64">
                <a:extLst>
                  <a:ext uri="{FF2B5EF4-FFF2-40B4-BE49-F238E27FC236}">
                    <a16:creationId xmlns:a16="http://schemas.microsoft.com/office/drawing/2014/main" id="{505D9EA4-74FE-4879-857D-634DAB6B83FB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1" name="Rounded Rectangle 65">
                <a:extLst>
                  <a:ext uri="{FF2B5EF4-FFF2-40B4-BE49-F238E27FC236}">
                    <a16:creationId xmlns:a16="http://schemas.microsoft.com/office/drawing/2014/main" id="{C686235D-5F44-4F74-AAF2-B4B4E56E3477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2" name="Rounded Rectangle 66">
                <a:extLst>
                  <a:ext uri="{FF2B5EF4-FFF2-40B4-BE49-F238E27FC236}">
                    <a16:creationId xmlns:a16="http://schemas.microsoft.com/office/drawing/2014/main" id="{7314C52A-B61A-4585-8F1F-AFF363D3B350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3" name="Rounded Rectangle 67">
                <a:extLst>
                  <a:ext uri="{FF2B5EF4-FFF2-40B4-BE49-F238E27FC236}">
                    <a16:creationId xmlns:a16="http://schemas.microsoft.com/office/drawing/2014/main" id="{9B0660F4-F6C3-4E1C-A8A8-3FD2B2344CDA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4" name="Rounded Rectangle 68">
                <a:extLst>
                  <a:ext uri="{FF2B5EF4-FFF2-40B4-BE49-F238E27FC236}">
                    <a16:creationId xmlns:a16="http://schemas.microsoft.com/office/drawing/2014/main" id="{8EA90598-BAC1-4A88-8187-B8080D896A93}"/>
                  </a:ext>
                </a:extLst>
              </p:cNvPr>
              <p:cNvSpPr/>
              <p:nvPr/>
            </p:nvSpPr>
            <p:spPr>
              <a:xfrm rot="18063644">
                <a:off x="2339839" y="1665982"/>
                <a:ext cx="49373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5" name="Rounded Rectangle 69">
                <a:extLst>
                  <a:ext uri="{FF2B5EF4-FFF2-40B4-BE49-F238E27FC236}">
                    <a16:creationId xmlns:a16="http://schemas.microsoft.com/office/drawing/2014/main" id="{3E2B7E8F-B72B-4336-8B44-3238483D049C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6" name="Oval 39">
                <a:extLst>
                  <a:ext uri="{FF2B5EF4-FFF2-40B4-BE49-F238E27FC236}">
                    <a16:creationId xmlns:a16="http://schemas.microsoft.com/office/drawing/2014/main" id="{90D714D1-A364-46DA-81ED-5C55D22D1C76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7" name="Oval 39">
                <a:extLst>
                  <a:ext uri="{FF2B5EF4-FFF2-40B4-BE49-F238E27FC236}">
                    <a16:creationId xmlns:a16="http://schemas.microsoft.com/office/drawing/2014/main" id="{E8B7BAEB-683F-4CBE-84A9-564348A68B0C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14" name="Group 114">
              <a:extLst>
                <a:ext uri="{FF2B5EF4-FFF2-40B4-BE49-F238E27FC236}">
                  <a16:creationId xmlns:a16="http://schemas.microsoft.com/office/drawing/2014/main" id="{6123DAD2-F956-4A46-99FF-5A88C82017DC}"/>
                </a:ext>
              </a:extLst>
            </p:cNvPr>
            <p:cNvGrpSpPr/>
            <p:nvPr/>
          </p:nvGrpSpPr>
          <p:grpSpPr>
            <a:xfrm rot="532827">
              <a:off x="2526045" y="950876"/>
              <a:ext cx="3619070" cy="3396495"/>
              <a:chOff x="509678" y="1797347"/>
              <a:chExt cx="2339381" cy="2195507"/>
            </a:xfrm>
          </p:grpSpPr>
          <p:sp>
            <p:nvSpPr>
              <p:cNvPr id="115" name="Rounded Rectangle 16">
                <a:extLst>
                  <a:ext uri="{FF2B5EF4-FFF2-40B4-BE49-F238E27FC236}">
                    <a16:creationId xmlns:a16="http://schemas.microsoft.com/office/drawing/2014/main" id="{67046428-14C4-4BF0-801D-09BFA8628720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6" name="Rounded Rectangle 17">
                <a:extLst>
                  <a:ext uri="{FF2B5EF4-FFF2-40B4-BE49-F238E27FC236}">
                    <a16:creationId xmlns:a16="http://schemas.microsoft.com/office/drawing/2014/main" id="{A0EE6222-B5EB-4780-88CD-FB4FBF308D73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7" name="Rounded Rectangle 18">
                <a:extLst>
                  <a:ext uri="{FF2B5EF4-FFF2-40B4-BE49-F238E27FC236}">
                    <a16:creationId xmlns:a16="http://schemas.microsoft.com/office/drawing/2014/main" id="{B4359223-AB9C-489B-82DB-22A8ED629971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8" name="Rounded Rectangle 19">
                <a:extLst>
                  <a:ext uri="{FF2B5EF4-FFF2-40B4-BE49-F238E27FC236}">
                    <a16:creationId xmlns:a16="http://schemas.microsoft.com/office/drawing/2014/main" id="{D64373E3-1902-4174-B627-03BF937964D8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9" name="Rounded Rectangle 20">
                <a:extLst>
                  <a:ext uri="{FF2B5EF4-FFF2-40B4-BE49-F238E27FC236}">
                    <a16:creationId xmlns:a16="http://schemas.microsoft.com/office/drawing/2014/main" id="{9271BABB-E743-4F92-ADA8-C1012FF1F10D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0" name="Rounded Rectangle 21">
                <a:extLst>
                  <a:ext uri="{FF2B5EF4-FFF2-40B4-BE49-F238E27FC236}">
                    <a16:creationId xmlns:a16="http://schemas.microsoft.com/office/drawing/2014/main" id="{9C8BF5E8-2C6B-44C9-985F-5954B52D2C8A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1" name="Rounded Rectangle 22">
                <a:extLst>
                  <a:ext uri="{FF2B5EF4-FFF2-40B4-BE49-F238E27FC236}">
                    <a16:creationId xmlns:a16="http://schemas.microsoft.com/office/drawing/2014/main" id="{D744DE82-5170-4BFB-B7CA-56A3C119E013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2" name="Rounded Rectangle 23">
                <a:extLst>
                  <a:ext uri="{FF2B5EF4-FFF2-40B4-BE49-F238E27FC236}">
                    <a16:creationId xmlns:a16="http://schemas.microsoft.com/office/drawing/2014/main" id="{98F18025-375A-4298-A5D3-736587126480}"/>
                  </a:ext>
                </a:extLst>
              </p:cNvPr>
              <p:cNvSpPr/>
              <p:nvPr/>
            </p:nvSpPr>
            <p:spPr>
              <a:xfrm rot="18063644">
                <a:off x="2321860" y="1676143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3" name="Rounded Rectangle 24">
                <a:extLst>
                  <a:ext uri="{FF2B5EF4-FFF2-40B4-BE49-F238E27FC236}">
                    <a16:creationId xmlns:a16="http://schemas.microsoft.com/office/drawing/2014/main" id="{FF72808D-79EC-41A5-8A1A-2193D3DA576D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4" name="Oval 39">
                <a:extLst>
                  <a:ext uri="{FF2B5EF4-FFF2-40B4-BE49-F238E27FC236}">
                    <a16:creationId xmlns:a16="http://schemas.microsoft.com/office/drawing/2014/main" id="{61653BB4-8D13-4DF1-9CC8-A88307E0CD37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5" name="Oval 39">
                <a:extLst>
                  <a:ext uri="{FF2B5EF4-FFF2-40B4-BE49-F238E27FC236}">
                    <a16:creationId xmlns:a16="http://schemas.microsoft.com/office/drawing/2014/main" id="{E119FDFC-3C45-40E2-AF8C-D14046FB47AE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6" name="Rounded Rectangle 21">
                <a:extLst>
                  <a:ext uri="{FF2B5EF4-FFF2-40B4-BE49-F238E27FC236}">
                    <a16:creationId xmlns:a16="http://schemas.microsoft.com/office/drawing/2014/main" id="{66E400E3-2643-42AA-9178-BC7FD61DC42C}"/>
                  </a:ext>
                </a:extLst>
              </p:cNvPr>
              <p:cNvSpPr/>
              <p:nvPr/>
            </p:nvSpPr>
            <p:spPr>
              <a:xfrm rot="18063644">
                <a:off x="1029053" y="3391349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38" name="Freeform: Shape 138">
            <a:extLst>
              <a:ext uri="{FF2B5EF4-FFF2-40B4-BE49-F238E27FC236}">
                <a16:creationId xmlns:a16="http://schemas.microsoft.com/office/drawing/2014/main" id="{296BB05B-D410-4793-8DF4-158BE2B6B40D}"/>
              </a:ext>
            </a:extLst>
          </p:cNvPr>
          <p:cNvSpPr/>
          <p:nvPr userDrawn="1"/>
        </p:nvSpPr>
        <p:spPr>
          <a:xfrm rot="355510">
            <a:off x="10018975" y="5092401"/>
            <a:ext cx="1129890" cy="1149968"/>
          </a:xfrm>
          <a:custGeom>
            <a:avLst/>
            <a:gdLst>
              <a:gd name="connsiteX0" fmla="*/ 859940 w 1882134"/>
              <a:gd name="connsiteY0" fmla="*/ 932267 h 1915580"/>
              <a:gd name="connsiteX1" fmla="*/ 747989 w 1882134"/>
              <a:gd name="connsiteY1" fmla="*/ 997319 h 1915580"/>
              <a:gd name="connsiteX2" fmla="*/ 636844 w 1882134"/>
              <a:gd name="connsiteY2" fmla="*/ 1061903 h 1915580"/>
              <a:gd name="connsiteX3" fmla="*/ 638527 w 1882134"/>
              <a:gd name="connsiteY3" fmla="*/ 1070293 h 1915580"/>
              <a:gd name="connsiteX4" fmla="*/ 565410 w 1882134"/>
              <a:gd name="connsiteY4" fmla="*/ 1179755 h 1915580"/>
              <a:gd name="connsiteX5" fmla="*/ 562511 w 1882134"/>
              <a:gd name="connsiteY5" fmla="*/ 1180336 h 1915580"/>
              <a:gd name="connsiteX6" fmla="*/ 562511 w 1882134"/>
              <a:gd name="connsiteY6" fmla="*/ 1439244 h 1915580"/>
              <a:gd name="connsiteX7" fmla="*/ 572773 w 1882134"/>
              <a:gd name="connsiteY7" fmla="*/ 1441246 h 1915580"/>
              <a:gd name="connsiteX8" fmla="*/ 644608 w 1882134"/>
              <a:gd name="connsiteY8" fmla="*/ 1550707 h 1915580"/>
              <a:gd name="connsiteX9" fmla="*/ 640375 w 1882134"/>
              <a:gd name="connsiteY9" fmla="*/ 1571429 h 1915580"/>
              <a:gd name="connsiteX10" fmla="*/ 865510 w 1882134"/>
              <a:gd name="connsiteY10" fmla="*/ 1701672 h 1915580"/>
              <a:gd name="connsiteX11" fmla="*/ 886716 w 1882134"/>
              <a:gd name="connsiteY11" fmla="*/ 1687534 h 1915580"/>
              <a:gd name="connsiteX12" fmla="*/ 933465 w 1882134"/>
              <a:gd name="connsiteY12" fmla="*/ 1678413 h 1915580"/>
              <a:gd name="connsiteX13" fmla="*/ 980215 w 1882134"/>
              <a:gd name="connsiteY13" fmla="*/ 1687962 h 1915580"/>
              <a:gd name="connsiteX14" fmla="*/ 997982 w 1882134"/>
              <a:gd name="connsiteY14" fmla="*/ 1700143 h 1915580"/>
              <a:gd name="connsiteX15" fmla="*/ 1212258 w 1882134"/>
              <a:gd name="connsiteY15" fmla="*/ 1576182 h 1915580"/>
              <a:gd name="connsiteX16" fmla="*/ 1210160 w 1882134"/>
              <a:gd name="connsiteY16" fmla="*/ 1565911 h 1915580"/>
              <a:gd name="connsiteX17" fmla="*/ 1283277 w 1882134"/>
              <a:gd name="connsiteY17" fmla="*/ 1456450 h 1915580"/>
              <a:gd name="connsiteX18" fmla="*/ 1298338 w 1882134"/>
              <a:gd name="connsiteY18" fmla="*/ 1453428 h 1915580"/>
              <a:gd name="connsiteX19" fmla="*/ 1298338 w 1882134"/>
              <a:gd name="connsiteY19" fmla="*/ 1189696 h 1915580"/>
              <a:gd name="connsiteX20" fmla="*/ 1292399 w 1882134"/>
              <a:gd name="connsiteY20" fmla="*/ 1188448 h 1915580"/>
              <a:gd name="connsiteX21" fmla="*/ 1219282 w 1882134"/>
              <a:gd name="connsiteY21" fmla="*/ 1079414 h 1915580"/>
              <a:gd name="connsiteX22" fmla="*/ 1223749 w 1882134"/>
              <a:gd name="connsiteY22" fmla="*/ 1057548 h 1915580"/>
              <a:gd name="connsiteX23" fmla="*/ 997965 w 1882134"/>
              <a:gd name="connsiteY23" fmla="*/ 926929 h 1915580"/>
              <a:gd name="connsiteX24" fmla="*/ 994296 w 1882134"/>
              <a:gd name="connsiteY24" fmla="*/ 929366 h 1915580"/>
              <a:gd name="connsiteX25" fmla="*/ 988000 w 1882134"/>
              <a:gd name="connsiteY25" fmla="*/ 935188 h 1915580"/>
              <a:gd name="connsiteX26" fmla="*/ 978749 w 1882134"/>
              <a:gd name="connsiteY26" fmla="*/ 939691 h 1915580"/>
              <a:gd name="connsiteX27" fmla="*/ 969810 w 1882134"/>
              <a:gd name="connsiteY27" fmla="*/ 945628 h 1915580"/>
              <a:gd name="connsiteX28" fmla="*/ 964268 w 1882134"/>
              <a:gd name="connsiteY28" fmla="*/ 946740 h 1915580"/>
              <a:gd name="connsiteX29" fmla="*/ 958437 w 1882134"/>
              <a:gd name="connsiteY29" fmla="*/ 949579 h 1915580"/>
              <a:gd name="connsiteX30" fmla="*/ 924343 w 1882134"/>
              <a:gd name="connsiteY30" fmla="*/ 954750 h 1915580"/>
              <a:gd name="connsiteX31" fmla="*/ 924343 w 1882134"/>
              <a:gd name="connsiteY31" fmla="*/ 954750 h 1915580"/>
              <a:gd name="connsiteX32" fmla="*/ 923835 w 1882134"/>
              <a:gd name="connsiteY32" fmla="*/ 954643 h 1915580"/>
              <a:gd name="connsiteX33" fmla="*/ 881110 w 1882134"/>
              <a:gd name="connsiteY33" fmla="*/ 945723 h 1915580"/>
              <a:gd name="connsiteX34" fmla="*/ 880997 w 1882134"/>
              <a:gd name="connsiteY34" fmla="*/ 945646 h 1915580"/>
              <a:gd name="connsiteX35" fmla="*/ 878876 w 1882134"/>
              <a:gd name="connsiteY35" fmla="*/ 945200 h 1915580"/>
              <a:gd name="connsiteX36" fmla="*/ 1285908 w 1882134"/>
              <a:gd name="connsiteY36" fmla="*/ 209454 h 1915580"/>
              <a:gd name="connsiteX37" fmla="*/ 1039711 w 1882134"/>
              <a:gd name="connsiteY37" fmla="*/ 351883 h 1915580"/>
              <a:gd name="connsiteX38" fmla="*/ 1042927 w 1882134"/>
              <a:gd name="connsiteY38" fmla="*/ 367913 h 1915580"/>
              <a:gd name="connsiteX39" fmla="*/ 1007580 w 1882134"/>
              <a:gd name="connsiteY39" fmla="*/ 452291 h 1915580"/>
              <a:gd name="connsiteX40" fmla="*/ 972994 w 1882134"/>
              <a:gd name="connsiteY40" fmla="*/ 475261 h 1915580"/>
              <a:gd name="connsiteX41" fmla="*/ 972994 w 1882134"/>
              <a:gd name="connsiteY41" fmla="*/ 608121 h 1915580"/>
              <a:gd name="connsiteX42" fmla="*/ 972994 w 1882134"/>
              <a:gd name="connsiteY42" fmla="*/ 728436 h 1915580"/>
              <a:gd name="connsiteX43" fmla="*/ 1008720 w 1882134"/>
              <a:gd name="connsiteY43" fmla="*/ 752929 h 1915580"/>
              <a:gd name="connsiteX44" fmla="*/ 1042927 w 1882134"/>
              <a:gd name="connsiteY44" fmla="*/ 836166 h 1915580"/>
              <a:gd name="connsiteX45" fmla="*/ 1038547 w 1882134"/>
              <a:gd name="connsiteY45" fmla="*/ 857606 h 1915580"/>
              <a:gd name="connsiteX46" fmla="*/ 1264627 w 1882134"/>
              <a:gd name="connsiteY46" fmla="*/ 988396 h 1915580"/>
              <a:gd name="connsiteX47" fmla="*/ 1292399 w 1882134"/>
              <a:gd name="connsiteY47" fmla="*/ 969952 h 1915580"/>
              <a:gd name="connsiteX48" fmla="*/ 1337865 w 1882134"/>
              <a:gd name="connsiteY48" fmla="*/ 960830 h 1915580"/>
              <a:gd name="connsiteX49" fmla="*/ 1384615 w 1882134"/>
              <a:gd name="connsiteY49" fmla="*/ 970380 h 1915580"/>
              <a:gd name="connsiteX50" fmla="*/ 1410990 w 1882134"/>
              <a:gd name="connsiteY50" fmla="*/ 988463 h 1915580"/>
              <a:gd name="connsiteX51" fmla="*/ 1650068 w 1882134"/>
              <a:gd name="connsiteY51" fmla="*/ 850153 h 1915580"/>
              <a:gd name="connsiteX52" fmla="*/ 1644966 w 1882134"/>
              <a:gd name="connsiteY52" fmla="*/ 824004 h 1915580"/>
              <a:gd name="connsiteX53" fmla="*/ 1680313 w 1882134"/>
              <a:gd name="connsiteY53" fmla="*/ 739627 h 1915580"/>
              <a:gd name="connsiteX54" fmla="*/ 1705780 w 1882134"/>
              <a:gd name="connsiteY54" fmla="*/ 722714 h 1915580"/>
              <a:gd name="connsiteX55" fmla="*/ 1705779 w 1882134"/>
              <a:gd name="connsiteY55" fmla="*/ 484271 h 1915580"/>
              <a:gd name="connsiteX56" fmla="*/ 1701598 w 1882134"/>
              <a:gd name="connsiteY56" fmla="*/ 483455 h 1915580"/>
              <a:gd name="connsiteX57" fmla="*/ 1629764 w 1882134"/>
              <a:gd name="connsiteY57" fmla="*/ 373993 h 1915580"/>
              <a:gd name="connsiteX58" fmla="*/ 1634464 w 1882134"/>
              <a:gd name="connsiteY58" fmla="*/ 350982 h 1915580"/>
              <a:gd name="connsiteX59" fmla="*/ 1412691 w 1882134"/>
              <a:gd name="connsiteY59" fmla="*/ 222683 h 1915580"/>
              <a:gd name="connsiteX60" fmla="*/ 1404617 w 1882134"/>
              <a:gd name="connsiteY60" fmla="*/ 228046 h 1915580"/>
              <a:gd name="connsiteX61" fmla="*/ 1359150 w 1882134"/>
              <a:gd name="connsiteY61" fmla="*/ 237167 h 1915580"/>
              <a:gd name="connsiteX62" fmla="*/ 1312401 w 1882134"/>
              <a:gd name="connsiteY62" fmla="*/ 227618 h 1915580"/>
              <a:gd name="connsiteX63" fmla="*/ 441920 w 1882134"/>
              <a:gd name="connsiteY63" fmla="*/ 226293 h 1915580"/>
              <a:gd name="connsiteX64" fmla="*/ 231909 w 1882134"/>
              <a:gd name="connsiteY64" fmla="*/ 347787 h 1915580"/>
              <a:gd name="connsiteX65" fmla="*/ 237167 w 1882134"/>
              <a:gd name="connsiteY65" fmla="*/ 373994 h 1915580"/>
              <a:gd name="connsiteX66" fmla="*/ 164050 w 1882134"/>
              <a:gd name="connsiteY66" fmla="*/ 483456 h 1915580"/>
              <a:gd name="connsiteX67" fmla="*/ 155071 w 1882134"/>
              <a:gd name="connsiteY67" fmla="*/ 485258 h 1915580"/>
              <a:gd name="connsiteX68" fmla="*/ 155071 w 1882134"/>
              <a:gd name="connsiteY68" fmla="*/ 740239 h 1915580"/>
              <a:gd name="connsiteX69" fmla="*/ 165333 w 1882134"/>
              <a:gd name="connsiteY69" fmla="*/ 742335 h 1915580"/>
              <a:gd name="connsiteX70" fmla="*/ 237167 w 1882134"/>
              <a:gd name="connsiteY70" fmla="*/ 851369 h 1915580"/>
              <a:gd name="connsiteX71" fmla="*/ 234601 w 1882134"/>
              <a:gd name="connsiteY71" fmla="*/ 863932 h 1915580"/>
              <a:gd name="connsiteX72" fmla="*/ 440781 w 1882134"/>
              <a:gd name="connsiteY72" fmla="*/ 983210 h 1915580"/>
              <a:gd name="connsiteX73" fmla="*/ 474477 w 1882134"/>
              <a:gd name="connsiteY73" fmla="*/ 960831 h 1915580"/>
              <a:gd name="connsiteX74" fmla="*/ 519943 w 1882134"/>
              <a:gd name="connsiteY74" fmla="*/ 951709 h 1915580"/>
              <a:gd name="connsiteX75" fmla="*/ 566693 w 1882134"/>
              <a:gd name="connsiteY75" fmla="*/ 961258 h 1915580"/>
              <a:gd name="connsiteX76" fmla="*/ 601190 w 1882134"/>
              <a:gd name="connsiteY76" fmla="*/ 984910 h 1915580"/>
              <a:gd name="connsiteX77" fmla="*/ 705420 w 1882134"/>
              <a:gd name="connsiteY77" fmla="*/ 924344 h 1915580"/>
              <a:gd name="connsiteX78" fmla="*/ 785942 w 1882134"/>
              <a:gd name="connsiteY78" fmla="*/ 878642 h 1915580"/>
              <a:gd name="connsiteX79" fmla="*/ 811567 w 1882134"/>
              <a:gd name="connsiteY79" fmla="*/ 863817 h 1915580"/>
              <a:gd name="connsiteX80" fmla="*/ 805759 w 1882134"/>
              <a:gd name="connsiteY80" fmla="*/ 836166 h 1915580"/>
              <a:gd name="connsiteX81" fmla="*/ 878876 w 1882134"/>
              <a:gd name="connsiteY81" fmla="*/ 726704 h 1915580"/>
              <a:gd name="connsiteX82" fmla="*/ 887857 w 1882134"/>
              <a:gd name="connsiteY82" fmla="*/ 724902 h 1915580"/>
              <a:gd name="connsiteX83" fmla="*/ 887857 w 1882134"/>
              <a:gd name="connsiteY83" fmla="*/ 602041 h 1915580"/>
              <a:gd name="connsiteX84" fmla="*/ 887857 w 1882134"/>
              <a:gd name="connsiteY84" fmla="*/ 479177 h 1915580"/>
              <a:gd name="connsiteX85" fmla="*/ 878877 w 1882134"/>
              <a:gd name="connsiteY85" fmla="*/ 477375 h 1915580"/>
              <a:gd name="connsiteX86" fmla="*/ 805760 w 1882134"/>
              <a:gd name="connsiteY86" fmla="*/ 367913 h 1915580"/>
              <a:gd name="connsiteX87" fmla="*/ 810313 w 1882134"/>
              <a:gd name="connsiteY87" fmla="*/ 345620 h 1915580"/>
              <a:gd name="connsiteX88" fmla="*/ 607514 w 1882134"/>
              <a:gd name="connsiteY88" fmla="*/ 228297 h 1915580"/>
              <a:gd name="connsiteX89" fmla="*/ 572440 w 1882134"/>
              <a:gd name="connsiteY89" fmla="*/ 252065 h 1915580"/>
              <a:gd name="connsiteX90" fmla="*/ 526305 w 1882134"/>
              <a:gd name="connsiteY90" fmla="*/ 261493 h 1915580"/>
              <a:gd name="connsiteX91" fmla="*/ 442371 w 1882134"/>
              <a:gd name="connsiteY91" fmla="*/ 226958 h 1915580"/>
              <a:gd name="connsiteX92" fmla="*/ 525745 w 1882134"/>
              <a:gd name="connsiteY92" fmla="*/ 24326 h 1915580"/>
              <a:gd name="connsiteX93" fmla="*/ 644609 w 1882134"/>
              <a:gd name="connsiteY93" fmla="*/ 142629 h 1915580"/>
              <a:gd name="connsiteX94" fmla="*/ 641709 w 1882134"/>
              <a:gd name="connsiteY94" fmla="*/ 157167 h 1915580"/>
              <a:gd name="connsiteX95" fmla="*/ 747989 w 1882134"/>
              <a:gd name="connsiteY95" fmla="*/ 218924 h 1915580"/>
              <a:gd name="connsiteX96" fmla="*/ 849541 w 1882134"/>
              <a:gd name="connsiteY96" fmla="*/ 277934 h 1915580"/>
              <a:gd name="connsiteX97" fmla="*/ 878877 w 1882134"/>
              <a:gd name="connsiteY97" fmla="*/ 258452 h 1915580"/>
              <a:gd name="connsiteX98" fmla="*/ 924343 w 1882134"/>
              <a:gd name="connsiteY98" fmla="*/ 249330 h 1915580"/>
              <a:gd name="connsiteX99" fmla="*/ 971093 w 1882134"/>
              <a:gd name="connsiteY99" fmla="*/ 258879 h 1915580"/>
              <a:gd name="connsiteX100" fmla="*/ 999784 w 1882134"/>
              <a:gd name="connsiteY100" fmla="*/ 278550 h 1915580"/>
              <a:gd name="connsiteX101" fmla="*/ 1112862 w 1882134"/>
              <a:gd name="connsiteY101" fmla="*/ 212843 h 1915580"/>
              <a:gd name="connsiteX102" fmla="*/ 1244810 w 1882134"/>
              <a:gd name="connsiteY102" fmla="*/ 139736 h 1915580"/>
              <a:gd name="connsiteX103" fmla="*/ 1240567 w 1882134"/>
              <a:gd name="connsiteY103" fmla="*/ 118583 h 1915580"/>
              <a:gd name="connsiteX104" fmla="*/ 1359150 w 1882134"/>
              <a:gd name="connsiteY104" fmla="*/ 0 h 1915580"/>
              <a:gd name="connsiteX105" fmla="*/ 1477734 w 1882134"/>
              <a:gd name="connsiteY105" fmla="*/ 118583 h 1915580"/>
              <a:gd name="connsiteX106" fmla="*/ 1468446 w 1882134"/>
              <a:gd name="connsiteY106" fmla="*/ 164056 h 1915580"/>
              <a:gd name="connsiteX107" fmla="*/ 1562871 w 1882134"/>
              <a:gd name="connsiteY107" fmla="*/ 218924 h 1915580"/>
              <a:gd name="connsiteX108" fmla="*/ 1674171 w 1882134"/>
              <a:gd name="connsiteY108" fmla="*/ 283599 h 1915580"/>
              <a:gd name="connsiteX109" fmla="*/ 1702880 w 1882134"/>
              <a:gd name="connsiteY109" fmla="*/ 264532 h 1915580"/>
              <a:gd name="connsiteX110" fmla="*/ 1748347 w 1882134"/>
              <a:gd name="connsiteY110" fmla="*/ 255410 h 1915580"/>
              <a:gd name="connsiteX111" fmla="*/ 1866931 w 1882134"/>
              <a:gd name="connsiteY111" fmla="*/ 373993 h 1915580"/>
              <a:gd name="connsiteX112" fmla="*/ 1793814 w 1882134"/>
              <a:gd name="connsiteY112" fmla="*/ 483456 h 1915580"/>
              <a:gd name="connsiteX113" fmla="*/ 1787876 w 1882134"/>
              <a:gd name="connsiteY113" fmla="*/ 484647 h 1915580"/>
              <a:gd name="connsiteX114" fmla="*/ 1787876 w 1882134"/>
              <a:gd name="connsiteY114" fmla="*/ 608121 h 1915580"/>
              <a:gd name="connsiteX115" fmla="*/ 1787876 w 1882134"/>
              <a:gd name="connsiteY115" fmla="*/ 710390 h 1915580"/>
              <a:gd name="connsiteX116" fmla="*/ 1810299 w 1882134"/>
              <a:gd name="connsiteY116" fmla="*/ 714970 h 1915580"/>
              <a:gd name="connsiteX117" fmla="*/ 1882134 w 1882134"/>
              <a:gd name="connsiteY117" fmla="*/ 824004 h 1915580"/>
              <a:gd name="connsiteX118" fmla="*/ 1763550 w 1882134"/>
              <a:gd name="connsiteY118" fmla="*/ 942588 h 1915580"/>
              <a:gd name="connsiteX119" fmla="*/ 1716800 w 1882134"/>
              <a:gd name="connsiteY119" fmla="*/ 933466 h 1915580"/>
              <a:gd name="connsiteX120" fmla="*/ 1696290 w 1882134"/>
              <a:gd name="connsiteY120" fmla="*/ 919792 h 1915580"/>
              <a:gd name="connsiteX121" fmla="*/ 1562871 w 1882134"/>
              <a:gd name="connsiteY121" fmla="*/ 997319 h 1915580"/>
              <a:gd name="connsiteX122" fmla="*/ 1452273 w 1882134"/>
              <a:gd name="connsiteY122" fmla="*/ 1058596 h 1915580"/>
              <a:gd name="connsiteX123" fmla="*/ 1456449 w 1882134"/>
              <a:gd name="connsiteY123" fmla="*/ 1079414 h 1915580"/>
              <a:gd name="connsiteX124" fmla="*/ 1383332 w 1882134"/>
              <a:gd name="connsiteY124" fmla="*/ 1188876 h 1915580"/>
              <a:gd name="connsiteX125" fmla="*/ 1380434 w 1882134"/>
              <a:gd name="connsiteY125" fmla="*/ 1189457 h 1915580"/>
              <a:gd name="connsiteX126" fmla="*/ 1380434 w 1882134"/>
              <a:gd name="connsiteY126" fmla="*/ 1316581 h 1915580"/>
              <a:gd name="connsiteX127" fmla="*/ 1380434 w 1882134"/>
              <a:gd name="connsiteY127" fmla="*/ 1459744 h 1915580"/>
              <a:gd name="connsiteX128" fmla="*/ 1413121 w 1882134"/>
              <a:gd name="connsiteY128" fmla="*/ 1481535 h 1915580"/>
              <a:gd name="connsiteX129" fmla="*/ 1447328 w 1882134"/>
              <a:gd name="connsiteY129" fmla="*/ 1565911 h 1915580"/>
              <a:gd name="connsiteX130" fmla="*/ 1328743 w 1882134"/>
              <a:gd name="connsiteY130" fmla="*/ 1684495 h 1915580"/>
              <a:gd name="connsiteX131" fmla="*/ 1283277 w 1882134"/>
              <a:gd name="connsiteY131" fmla="*/ 1675374 h 1915580"/>
              <a:gd name="connsiteX132" fmla="*/ 1245755 w 1882134"/>
              <a:gd name="connsiteY132" fmla="*/ 1650453 h 1915580"/>
              <a:gd name="connsiteX133" fmla="*/ 1152389 w 1882134"/>
              <a:gd name="connsiteY133" fmla="*/ 1702738 h 1915580"/>
              <a:gd name="connsiteX134" fmla="*/ 1045590 w 1882134"/>
              <a:gd name="connsiteY134" fmla="*/ 1764797 h 1915580"/>
              <a:gd name="connsiteX135" fmla="*/ 1052050 w 1882134"/>
              <a:gd name="connsiteY135" fmla="*/ 1796996 h 1915580"/>
              <a:gd name="connsiteX136" fmla="*/ 933465 w 1882134"/>
              <a:gd name="connsiteY136" fmla="*/ 1915580 h 1915580"/>
              <a:gd name="connsiteX137" fmla="*/ 814882 w 1882134"/>
              <a:gd name="connsiteY137" fmla="*/ 1796996 h 1915580"/>
              <a:gd name="connsiteX138" fmla="*/ 820094 w 1882134"/>
              <a:gd name="connsiteY138" fmla="*/ 1770286 h 1915580"/>
              <a:gd name="connsiteX139" fmla="*/ 705420 w 1882134"/>
              <a:gd name="connsiteY139" fmla="*/ 1702738 h 1915580"/>
              <a:gd name="connsiteX140" fmla="*/ 599803 w 1882134"/>
              <a:gd name="connsiteY140" fmla="*/ 1641366 h 1915580"/>
              <a:gd name="connsiteX141" fmla="*/ 571490 w 1882134"/>
              <a:gd name="connsiteY141" fmla="*/ 1660170 h 1915580"/>
              <a:gd name="connsiteX142" fmla="*/ 526023 w 1882134"/>
              <a:gd name="connsiteY142" fmla="*/ 1669292 h 1915580"/>
              <a:gd name="connsiteX143" fmla="*/ 407440 w 1882134"/>
              <a:gd name="connsiteY143" fmla="*/ 1550707 h 1915580"/>
              <a:gd name="connsiteX144" fmla="*/ 442787 w 1882134"/>
              <a:gd name="connsiteY144" fmla="*/ 1466331 h 1915580"/>
              <a:gd name="connsiteX145" fmla="*/ 480415 w 1882134"/>
              <a:gd name="connsiteY145" fmla="*/ 1441340 h 1915580"/>
              <a:gd name="connsiteX146" fmla="*/ 480415 w 1882134"/>
              <a:gd name="connsiteY146" fmla="*/ 1313541 h 1915580"/>
              <a:gd name="connsiteX147" fmla="*/ 480415 w 1882134"/>
              <a:gd name="connsiteY147" fmla="*/ 1180946 h 1915580"/>
              <a:gd name="connsiteX148" fmla="*/ 474477 w 1882134"/>
              <a:gd name="connsiteY148" fmla="*/ 1179755 h 1915580"/>
              <a:gd name="connsiteX149" fmla="*/ 401359 w 1882134"/>
              <a:gd name="connsiteY149" fmla="*/ 1070292 h 1915580"/>
              <a:gd name="connsiteX150" fmla="*/ 403715 w 1882134"/>
              <a:gd name="connsiteY150" fmla="*/ 1058760 h 1915580"/>
              <a:gd name="connsiteX151" fmla="*/ 297980 w 1882134"/>
              <a:gd name="connsiteY151" fmla="*/ 997319 h 1915580"/>
              <a:gd name="connsiteX152" fmla="*/ 197246 w 1882134"/>
              <a:gd name="connsiteY152" fmla="*/ 938785 h 1915580"/>
              <a:gd name="connsiteX153" fmla="*/ 164050 w 1882134"/>
              <a:gd name="connsiteY153" fmla="*/ 960831 h 1915580"/>
              <a:gd name="connsiteX154" fmla="*/ 118583 w 1882134"/>
              <a:gd name="connsiteY154" fmla="*/ 969953 h 1915580"/>
              <a:gd name="connsiteX155" fmla="*/ 0 w 1882134"/>
              <a:gd name="connsiteY155" fmla="*/ 851369 h 1915580"/>
              <a:gd name="connsiteX156" fmla="*/ 71834 w 1882134"/>
              <a:gd name="connsiteY156" fmla="*/ 741907 h 1915580"/>
              <a:gd name="connsiteX157" fmla="*/ 72975 w 1882134"/>
              <a:gd name="connsiteY157" fmla="*/ 741685 h 1915580"/>
              <a:gd name="connsiteX158" fmla="*/ 72975 w 1882134"/>
              <a:gd name="connsiteY158" fmla="*/ 608121 h 1915580"/>
              <a:gd name="connsiteX159" fmla="*/ 72975 w 1882134"/>
              <a:gd name="connsiteY159" fmla="*/ 483679 h 1915580"/>
              <a:gd name="connsiteX160" fmla="*/ 71834 w 1882134"/>
              <a:gd name="connsiteY160" fmla="*/ 483456 h 1915580"/>
              <a:gd name="connsiteX161" fmla="*/ 0 w 1882134"/>
              <a:gd name="connsiteY161" fmla="*/ 373994 h 1915580"/>
              <a:gd name="connsiteX162" fmla="*/ 118583 w 1882134"/>
              <a:gd name="connsiteY162" fmla="*/ 255410 h 1915580"/>
              <a:gd name="connsiteX163" fmla="*/ 165333 w 1882134"/>
              <a:gd name="connsiteY163" fmla="*/ 264960 h 1915580"/>
              <a:gd name="connsiteX164" fmla="*/ 189840 w 1882134"/>
              <a:gd name="connsiteY164" fmla="*/ 281762 h 1915580"/>
              <a:gd name="connsiteX165" fmla="*/ 297980 w 1882134"/>
              <a:gd name="connsiteY165" fmla="*/ 218924 h 1915580"/>
              <a:gd name="connsiteX166" fmla="*/ 409656 w 1882134"/>
              <a:gd name="connsiteY166" fmla="*/ 154031 h 1915580"/>
              <a:gd name="connsiteX167" fmla="*/ 407441 w 1882134"/>
              <a:gd name="connsiteY167" fmla="*/ 143189 h 1915580"/>
              <a:gd name="connsiteX168" fmla="*/ 525745 w 1882134"/>
              <a:gd name="connsiteY168" fmla="*/ 24326 h 191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1882134" h="1915580">
                <a:moveTo>
                  <a:pt x="859940" y="932267"/>
                </a:moveTo>
                <a:lnTo>
                  <a:pt x="747989" y="997319"/>
                </a:lnTo>
                <a:lnTo>
                  <a:pt x="636844" y="1061903"/>
                </a:lnTo>
                <a:lnTo>
                  <a:pt x="638527" y="1070293"/>
                </a:lnTo>
                <a:cubicBezTo>
                  <a:pt x="638527" y="1120463"/>
                  <a:pt x="607741" y="1162081"/>
                  <a:pt x="565410" y="1179755"/>
                </a:cubicBezTo>
                <a:lnTo>
                  <a:pt x="562511" y="1180336"/>
                </a:lnTo>
                <a:lnTo>
                  <a:pt x="562511" y="1439244"/>
                </a:lnTo>
                <a:lnTo>
                  <a:pt x="572773" y="1441246"/>
                </a:lnTo>
                <a:cubicBezTo>
                  <a:pt x="615532" y="1458919"/>
                  <a:pt x="644608" y="1500537"/>
                  <a:pt x="644608" y="1550707"/>
                </a:cubicBezTo>
                <a:lnTo>
                  <a:pt x="640375" y="1571429"/>
                </a:lnTo>
                <a:lnTo>
                  <a:pt x="865510" y="1701672"/>
                </a:lnTo>
                <a:lnTo>
                  <a:pt x="886716" y="1687534"/>
                </a:lnTo>
                <a:cubicBezTo>
                  <a:pt x="900969" y="1681643"/>
                  <a:pt x="916742" y="1678413"/>
                  <a:pt x="933465" y="1678413"/>
                </a:cubicBezTo>
                <a:cubicBezTo>
                  <a:pt x="950189" y="1678413"/>
                  <a:pt x="965962" y="1681833"/>
                  <a:pt x="980215" y="1687962"/>
                </a:cubicBezTo>
                <a:lnTo>
                  <a:pt x="997982" y="1700143"/>
                </a:lnTo>
                <a:lnTo>
                  <a:pt x="1212258" y="1576182"/>
                </a:lnTo>
                <a:lnTo>
                  <a:pt x="1210160" y="1565911"/>
                </a:lnTo>
                <a:cubicBezTo>
                  <a:pt x="1210160" y="1515742"/>
                  <a:pt x="1240946" y="1474123"/>
                  <a:pt x="1283277" y="1456450"/>
                </a:cubicBezTo>
                <a:lnTo>
                  <a:pt x="1298338" y="1453428"/>
                </a:lnTo>
                <a:lnTo>
                  <a:pt x="1298338" y="1189696"/>
                </a:lnTo>
                <a:lnTo>
                  <a:pt x="1292399" y="1188448"/>
                </a:lnTo>
                <a:cubicBezTo>
                  <a:pt x="1250068" y="1170062"/>
                  <a:pt x="1219282" y="1127303"/>
                  <a:pt x="1219282" y="1079414"/>
                </a:cubicBezTo>
                <a:lnTo>
                  <a:pt x="1223749" y="1057548"/>
                </a:lnTo>
                <a:lnTo>
                  <a:pt x="997965" y="926929"/>
                </a:lnTo>
                <a:lnTo>
                  <a:pt x="994296" y="929366"/>
                </a:lnTo>
                <a:lnTo>
                  <a:pt x="988000" y="935188"/>
                </a:lnTo>
                <a:lnTo>
                  <a:pt x="978749" y="939691"/>
                </a:lnTo>
                <a:lnTo>
                  <a:pt x="969810" y="945628"/>
                </a:lnTo>
                <a:lnTo>
                  <a:pt x="964268" y="946740"/>
                </a:lnTo>
                <a:lnTo>
                  <a:pt x="958437" y="949579"/>
                </a:lnTo>
                <a:cubicBezTo>
                  <a:pt x="947754" y="952933"/>
                  <a:pt x="936316" y="954750"/>
                  <a:pt x="924343" y="954750"/>
                </a:cubicBezTo>
                <a:lnTo>
                  <a:pt x="924343" y="954750"/>
                </a:lnTo>
                <a:lnTo>
                  <a:pt x="923835" y="954643"/>
                </a:lnTo>
                <a:lnTo>
                  <a:pt x="881110" y="945723"/>
                </a:lnTo>
                <a:lnTo>
                  <a:pt x="880997" y="945646"/>
                </a:lnTo>
                <a:lnTo>
                  <a:pt x="878876" y="945200"/>
                </a:lnTo>
                <a:close/>
                <a:moveTo>
                  <a:pt x="1285908" y="209454"/>
                </a:moveTo>
                <a:lnTo>
                  <a:pt x="1039711" y="351883"/>
                </a:lnTo>
                <a:lnTo>
                  <a:pt x="1042927" y="367913"/>
                </a:lnTo>
                <a:cubicBezTo>
                  <a:pt x="1042927" y="401360"/>
                  <a:pt x="1029244" y="431006"/>
                  <a:pt x="1007580" y="452291"/>
                </a:cubicBezTo>
                <a:lnTo>
                  <a:pt x="972994" y="475261"/>
                </a:lnTo>
                <a:lnTo>
                  <a:pt x="972994" y="608121"/>
                </a:lnTo>
                <a:lnTo>
                  <a:pt x="972994" y="728436"/>
                </a:lnTo>
                <a:lnTo>
                  <a:pt x="1008720" y="752929"/>
                </a:lnTo>
                <a:cubicBezTo>
                  <a:pt x="1030004" y="774594"/>
                  <a:pt x="1042927" y="804239"/>
                  <a:pt x="1042927" y="836166"/>
                </a:cubicBezTo>
                <a:lnTo>
                  <a:pt x="1038547" y="857606"/>
                </a:lnTo>
                <a:lnTo>
                  <a:pt x="1264627" y="988396"/>
                </a:lnTo>
                <a:lnTo>
                  <a:pt x="1292399" y="969952"/>
                </a:lnTo>
                <a:cubicBezTo>
                  <a:pt x="1306509" y="964061"/>
                  <a:pt x="1321902" y="960830"/>
                  <a:pt x="1337865" y="960830"/>
                </a:cubicBezTo>
                <a:cubicBezTo>
                  <a:pt x="1354588" y="960830"/>
                  <a:pt x="1370362" y="964251"/>
                  <a:pt x="1384615" y="970380"/>
                </a:cubicBezTo>
                <a:lnTo>
                  <a:pt x="1410990" y="988463"/>
                </a:lnTo>
                <a:lnTo>
                  <a:pt x="1650068" y="850153"/>
                </a:lnTo>
                <a:lnTo>
                  <a:pt x="1644966" y="824004"/>
                </a:lnTo>
                <a:cubicBezTo>
                  <a:pt x="1644966" y="790557"/>
                  <a:pt x="1658649" y="760911"/>
                  <a:pt x="1680313" y="739627"/>
                </a:cubicBezTo>
                <a:lnTo>
                  <a:pt x="1705780" y="722714"/>
                </a:lnTo>
                <a:lnTo>
                  <a:pt x="1705779" y="484271"/>
                </a:lnTo>
                <a:lnTo>
                  <a:pt x="1701598" y="483455"/>
                </a:lnTo>
                <a:cubicBezTo>
                  <a:pt x="1658839" y="465782"/>
                  <a:pt x="1629764" y="424164"/>
                  <a:pt x="1629764" y="373993"/>
                </a:cubicBezTo>
                <a:lnTo>
                  <a:pt x="1634464" y="350982"/>
                </a:lnTo>
                <a:lnTo>
                  <a:pt x="1412691" y="222683"/>
                </a:lnTo>
                <a:lnTo>
                  <a:pt x="1404617" y="228046"/>
                </a:lnTo>
                <a:cubicBezTo>
                  <a:pt x="1390507" y="233937"/>
                  <a:pt x="1375113" y="237167"/>
                  <a:pt x="1359150" y="237167"/>
                </a:cubicBezTo>
                <a:cubicBezTo>
                  <a:pt x="1342427" y="237167"/>
                  <a:pt x="1326653" y="233747"/>
                  <a:pt x="1312401" y="227618"/>
                </a:cubicBezTo>
                <a:close/>
                <a:moveTo>
                  <a:pt x="441920" y="226293"/>
                </a:moveTo>
                <a:lnTo>
                  <a:pt x="231909" y="347787"/>
                </a:lnTo>
                <a:lnTo>
                  <a:pt x="237167" y="373994"/>
                </a:lnTo>
                <a:cubicBezTo>
                  <a:pt x="237167" y="424164"/>
                  <a:pt x="206381" y="465783"/>
                  <a:pt x="164050" y="483456"/>
                </a:cubicBezTo>
                <a:lnTo>
                  <a:pt x="155071" y="485258"/>
                </a:lnTo>
                <a:lnTo>
                  <a:pt x="155071" y="740239"/>
                </a:lnTo>
                <a:lnTo>
                  <a:pt x="165333" y="742335"/>
                </a:lnTo>
                <a:cubicBezTo>
                  <a:pt x="208092" y="760721"/>
                  <a:pt x="237168" y="803479"/>
                  <a:pt x="237167" y="851369"/>
                </a:cubicBezTo>
                <a:lnTo>
                  <a:pt x="234601" y="863932"/>
                </a:lnTo>
                <a:lnTo>
                  <a:pt x="440781" y="983210"/>
                </a:lnTo>
                <a:lnTo>
                  <a:pt x="474477" y="960831"/>
                </a:lnTo>
                <a:cubicBezTo>
                  <a:pt x="488587" y="954940"/>
                  <a:pt x="503980" y="951709"/>
                  <a:pt x="519943" y="951709"/>
                </a:cubicBezTo>
                <a:cubicBezTo>
                  <a:pt x="536667" y="951709"/>
                  <a:pt x="552440" y="955130"/>
                  <a:pt x="566693" y="961258"/>
                </a:cubicBezTo>
                <a:lnTo>
                  <a:pt x="601190" y="984910"/>
                </a:lnTo>
                <a:lnTo>
                  <a:pt x="705420" y="924344"/>
                </a:lnTo>
                <a:lnTo>
                  <a:pt x="785942" y="878642"/>
                </a:lnTo>
                <a:lnTo>
                  <a:pt x="811567" y="863817"/>
                </a:lnTo>
                <a:lnTo>
                  <a:pt x="805759" y="836166"/>
                </a:lnTo>
                <a:cubicBezTo>
                  <a:pt x="805759" y="785996"/>
                  <a:pt x="836545" y="744378"/>
                  <a:pt x="878876" y="726704"/>
                </a:cubicBezTo>
                <a:lnTo>
                  <a:pt x="887857" y="724902"/>
                </a:lnTo>
                <a:lnTo>
                  <a:pt x="887857" y="602041"/>
                </a:lnTo>
                <a:lnTo>
                  <a:pt x="887857" y="479177"/>
                </a:lnTo>
                <a:lnTo>
                  <a:pt x="878877" y="477375"/>
                </a:lnTo>
                <a:cubicBezTo>
                  <a:pt x="836546" y="459702"/>
                  <a:pt x="805760" y="418084"/>
                  <a:pt x="805760" y="367913"/>
                </a:cubicBezTo>
                <a:lnTo>
                  <a:pt x="810313" y="345620"/>
                </a:lnTo>
                <a:lnTo>
                  <a:pt x="607514" y="228297"/>
                </a:lnTo>
                <a:lnTo>
                  <a:pt x="572440" y="252065"/>
                </a:lnTo>
                <a:cubicBezTo>
                  <a:pt x="558268" y="258099"/>
                  <a:pt x="542678" y="261454"/>
                  <a:pt x="526305" y="261493"/>
                </a:cubicBezTo>
                <a:cubicBezTo>
                  <a:pt x="493559" y="261570"/>
                  <a:pt x="463882" y="248367"/>
                  <a:pt x="442371" y="226958"/>
                </a:cubicBezTo>
                <a:close/>
                <a:moveTo>
                  <a:pt x="525745" y="24326"/>
                </a:moveTo>
                <a:cubicBezTo>
                  <a:pt x="591236" y="24171"/>
                  <a:pt x="644453" y="77137"/>
                  <a:pt x="644609" y="142629"/>
                </a:cubicBezTo>
                <a:lnTo>
                  <a:pt x="641709" y="157167"/>
                </a:lnTo>
                <a:lnTo>
                  <a:pt x="747989" y="218924"/>
                </a:lnTo>
                <a:lnTo>
                  <a:pt x="849541" y="277934"/>
                </a:lnTo>
                <a:lnTo>
                  <a:pt x="878877" y="258452"/>
                </a:lnTo>
                <a:cubicBezTo>
                  <a:pt x="892987" y="252560"/>
                  <a:pt x="908380" y="249330"/>
                  <a:pt x="924343" y="249330"/>
                </a:cubicBezTo>
                <a:cubicBezTo>
                  <a:pt x="941066" y="249330"/>
                  <a:pt x="956840" y="252750"/>
                  <a:pt x="971093" y="258879"/>
                </a:cubicBezTo>
                <a:lnTo>
                  <a:pt x="999784" y="278550"/>
                </a:lnTo>
                <a:lnTo>
                  <a:pt x="1112862" y="212843"/>
                </a:lnTo>
                <a:lnTo>
                  <a:pt x="1244810" y="139736"/>
                </a:lnTo>
                <a:lnTo>
                  <a:pt x="1240567" y="118583"/>
                </a:lnTo>
                <a:cubicBezTo>
                  <a:pt x="1240566" y="51690"/>
                  <a:pt x="1295297" y="0"/>
                  <a:pt x="1359150" y="0"/>
                </a:cubicBezTo>
                <a:cubicBezTo>
                  <a:pt x="1426044" y="0"/>
                  <a:pt x="1477734" y="54731"/>
                  <a:pt x="1477734" y="118583"/>
                </a:cubicBezTo>
                <a:lnTo>
                  <a:pt x="1468446" y="164056"/>
                </a:lnTo>
                <a:lnTo>
                  <a:pt x="1562871" y="218924"/>
                </a:lnTo>
                <a:lnTo>
                  <a:pt x="1674171" y="283599"/>
                </a:lnTo>
                <a:lnTo>
                  <a:pt x="1702880" y="264532"/>
                </a:lnTo>
                <a:cubicBezTo>
                  <a:pt x="1716991" y="258640"/>
                  <a:pt x="1732384" y="255410"/>
                  <a:pt x="1748347" y="255410"/>
                </a:cubicBezTo>
                <a:cubicBezTo>
                  <a:pt x="1815241" y="255410"/>
                  <a:pt x="1866931" y="310141"/>
                  <a:pt x="1866931" y="373993"/>
                </a:cubicBezTo>
                <a:cubicBezTo>
                  <a:pt x="1866931" y="424164"/>
                  <a:pt x="1836145" y="465782"/>
                  <a:pt x="1793814" y="483456"/>
                </a:cubicBezTo>
                <a:lnTo>
                  <a:pt x="1787876" y="484647"/>
                </a:lnTo>
                <a:lnTo>
                  <a:pt x="1787876" y="608121"/>
                </a:lnTo>
                <a:lnTo>
                  <a:pt x="1787876" y="710390"/>
                </a:lnTo>
                <a:lnTo>
                  <a:pt x="1810299" y="714970"/>
                </a:lnTo>
                <a:cubicBezTo>
                  <a:pt x="1853058" y="733356"/>
                  <a:pt x="1882134" y="776115"/>
                  <a:pt x="1882134" y="824004"/>
                </a:cubicBezTo>
                <a:cubicBezTo>
                  <a:pt x="1882134" y="890898"/>
                  <a:pt x="1827403" y="942588"/>
                  <a:pt x="1763550" y="942588"/>
                </a:cubicBezTo>
                <a:cubicBezTo>
                  <a:pt x="1746826" y="942588"/>
                  <a:pt x="1731053" y="939357"/>
                  <a:pt x="1716800" y="933466"/>
                </a:cubicBezTo>
                <a:lnTo>
                  <a:pt x="1696290" y="919792"/>
                </a:lnTo>
                <a:lnTo>
                  <a:pt x="1562871" y="997319"/>
                </a:lnTo>
                <a:lnTo>
                  <a:pt x="1452273" y="1058596"/>
                </a:lnTo>
                <a:lnTo>
                  <a:pt x="1456449" y="1079414"/>
                </a:lnTo>
                <a:cubicBezTo>
                  <a:pt x="1456450" y="1129584"/>
                  <a:pt x="1425663" y="1171202"/>
                  <a:pt x="1383332" y="1188876"/>
                </a:cubicBezTo>
                <a:lnTo>
                  <a:pt x="1380434" y="1189457"/>
                </a:lnTo>
                <a:lnTo>
                  <a:pt x="1380434" y="1316581"/>
                </a:lnTo>
                <a:lnTo>
                  <a:pt x="1380434" y="1459744"/>
                </a:lnTo>
                <a:lnTo>
                  <a:pt x="1413121" y="1481535"/>
                </a:lnTo>
                <a:cubicBezTo>
                  <a:pt x="1434405" y="1502819"/>
                  <a:pt x="1447327" y="1532465"/>
                  <a:pt x="1447328" y="1565911"/>
                </a:cubicBezTo>
                <a:cubicBezTo>
                  <a:pt x="1447328" y="1632805"/>
                  <a:pt x="1392597" y="1684495"/>
                  <a:pt x="1328743" y="1684495"/>
                </a:cubicBezTo>
                <a:cubicBezTo>
                  <a:pt x="1312780" y="1684496"/>
                  <a:pt x="1297387" y="1681265"/>
                  <a:pt x="1283277" y="1675374"/>
                </a:cubicBezTo>
                <a:lnTo>
                  <a:pt x="1245755" y="1650453"/>
                </a:lnTo>
                <a:lnTo>
                  <a:pt x="1152389" y="1702738"/>
                </a:lnTo>
                <a:lnTo>
                  <a:pt x="1045590" y="1764797"/>
                </a:lnTo>
                <a:lnTo>
                  <a:pt x="1052050" y="1796996"/>
                </a:lnTo>
                <a:cubicBezTo>
                  <a:pt x="1052050" y="1863890"/>
                  <a:pt x="997319" y="1915580"/>
                  <a:pt x="933465" y="1915580"/>
                </a:cubicBezTo>
                <a:cubicBezTo>
                  <a:pt x="869613" y="1915580"/>
                  <a:pt x="814882" y="1860849"/>
                  <a:pt x="814882" y="1796996"/>
                </a:cubicBezTo>
                <a:lnTo>
                  <a:pt x="820094" y="1770286"/>
                </a:lnTo>
                <a:lnTo>
                  <a:pt x="705420" y="1702738"/>
                </a:lnTo>
                <a:lnTo>
                  <a:pt x="599803" y="1641366"/>
                </a:lnTo>
                <a:lnTo>
                  <a:pt x="571490" y="1660170"/>
                </a:lnTo>
                <a:cubicBezTo>
                  <a:pt x="557380" y="1666061"/>
                  <a:pt x="541987" y="1669291"/>
                  <a:pt x="526023" y="1669292"/>
                </a:cubicBezTo>
                <a:cubicBezTo>
                  <a:pt x="462171" y="1669292"/>
                  <a:pt x="407440" y="1617602"/>
                  <a:pt x="407440" y="1550707"/>
                </a:cubicBezTo>
                <a:cubicBezTo>
                  <a:pt x="407440" y="1517261"/>
                  <a:pt x="421123" y="1487615"/>
                  <a:pt x="442787" y="1466331"/>
                </a:cubicBezTo>
                <a:lnTo>
                  <a:pt x="480415" y="1441340"/>
                </a:lnTo>
                <a:lnTo>
                  <a:pt x="480415" y="1313541"/>
                </a:lnTo>
                <a:lnTo>
                  <a:pt x="480415" y="1180946"/>
                </a:lnTo>
                <a:lnTo>
                  <a:pt x="474477" y="1179755"/>
                </a:lnTo>
                <a:cubicBezTo>
                  <a:pt x="432146" y="1162081"/>
                  <a:pt x="401359" y="1120463"/>
                  <a:pt x="401359" y="1070292"/>
                </a:cubicBezTo>
                <a:lnTo>
                  <a:pt x="403715" y="1058760"/>
                </a:lnTo>
                <a:lnTo>
                  <a:pt x="297980" y="997319"/>
                </a:lnTo>
                <a:lnTo>
                  <a:pt x="197246" y="938785"/>
                </a:lnTo>
                <a:lnTo>
                  <a:pt x="164050" y="960831"/>
                </a:lnTo>
                <a:cubicBezTo>
                  <a:pt x="149940" y="966723"/>
                  <a:pt x="134547" y="969953"/>
                  <a:pt x="118583" y="969953"/>
                </a:cubicBezTo>
                <a:cubicBezTo>
                  <a:pt x="51690" y="969953"/>
                  <a:pt x="0" y="915222"/>
                  <a:pt x="0" y="851369"/>
                </a:cubicBezTo>
                <a:cubicBezTo>
                  <a:pt x="0" y="801199"/>
                  <a:pt x="29076" y="759581"/>
                  <a:pt x="71834" y="741907"/>
                </a:cubicBezTo>
                <a:lnTo>
                  <a:pt x="72975" y="741685"/>
                </a:lnTo>
                <a:lnTo>
                  <a:pt x="72975" y="608121"/>
                </a:lnTo>
                <a:lnTo>
                  <a:pt x="72975" y="483679"/>
                </a:lnTo>
                <a:lnTo>
                  <a:pt x="71834" y="483456"/>
                </a:lnTo>
                <a:cubicBezTo>
                  <a:pt x="29076" y="465783"/>
                  <a:pt x="0" y="424164"/>
                  <a:pt x="0" y="373994"/>
                </a:cubicBezTo>
                <a:cubicBezTo>
                  <a:pt x="0" y="310141"/>
                  <a:pt x="51690" y="255410"/>
                  <a:pt x="118583" y="255410"/>
                </a:cubicBezTo>
                <a:cubicBezTo>
                  <a:pt x="135307" y="255410"/>
                  <a:pt x="151080" y="258831"/>
                  <a:pt x="165333" y="264960"/>
                </a:cubicBezTo>
                <a:lnTo>
                  <a:pt x="189840" y="281762"/>
                </a:lnTo>
                <a:lnTo>
                  <a:pt x="297980" y="218924"/>
                </a:lnTo>
                <a:lnTo>
                  <a:pt x="409656" y="154031"/>
                </a:lnTo>
                <a:lnTo>
                  <a:pt x="407441" y="143189"/>
                </a:lnTo>
                <a:cubicBezTo>
                  <a:pt x="407286" y="77697"/>
                  <a:pt x="460252" y="24480"/>
                  <a:pt x="525745" y="2432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9" name="Freeform: Shape 139">
            <a:extLst>
              <a:ext uri="{FF2B5EF4-FFF2-40B4-BE49-F238E27FC236}">
                <a16:creationId xmlns:a16="http://schemas.microsoft.com/office/drawing/2014/main" id="{52ADA210-1481-499A-A0A4-CAC99418B3CE}"/>
              </a:ext>
            </a:extLst>
          </p:cNvPr>
          <p:cNvSpPr/>
          <p:nvPr userDrawn="1"/>
        </p:nvSpPr>
        <p:spPr>
          <a:xfrm rot="11654967" flipH="1">
            <a:off x="7657572" y="3615666"/>
            <a:ext cx="1313750" cy="1239828"/>
          </a:xfrm>
          <a:custGeom>
            <a:avLst/>
            <a:gdLst>
              <a:gd name="connsiteX0" fmla="*/ 943257 w 2013900"/>
              <a:gd name="connsiteY0" fmla="*/ 1501970 h 1900583"/>
              <a:gd name="connsiteX1" fmla="*/ 744074 w 2013900"/>
              <a:gd name="connsiteY1" fmla="*/ 1348088 h 1900583"/>
              <a:gd name="connsiteX2" fmla="*/ 748630 w 2013900"/>
              <a:gd name="connsiteY2" fmla="*/ 1338807 h 1900583"/>
              <a:gd name="connsiteX3" fmla="*/ 706808 w 2013900"/>
              <a:gd name="connsiteY3" fmla="*/ 1216890 h 1900583"/>
              <a:gd name="connsiteX4" fmla="*/ 695446 w 2013900"/>
              <a:gd name="connsiteY4" fmla="*/ 1211313 h 1900583"/>
              <a:gd name="connsiteX5" fmla="*/ 726700 w 2013900"/>
              <a:gd name="connsiteY5" fmla="*/ 978267 h 1900583"/>
              <a:gd name="connsiteX6" fmla="*/ 764518 w 2013900"/>
              <a:gd name="connsiteY6" fmla="*/ 965451 h 1900583"/>
              <a:gd name="connsiteX7" fmla="*/ 799083 w 2013900"/>
              <a:gd name="connsiteY7" fmla="*/ 935439 h 1900583"/>
              <a:gd name="connsiteX8" fmla="*/ 819837 w 2013900"/>
              <a:gd name="connsiteY8" fmla="*/ 893157 h 1900583"/>
              <a:gd name="connsiteX9" fmla="*/ 822213 w 2013900"/>
              <a:gd name="connsiteY9" fmla="*/ 851356 h 1900583"/>
              <a:gd name="connsiteX10" fmla="*/ 1043738 w 2013900"/>
              <a:gd name="connsiteY10" fmla="*/ 760675 h 1900583"/>
              <a:gd name="connsiteX11" fmla="*/ 1061832 w 2013900"/>
              <a:gd name="connsiteY11" fmla="*/ 781899 h 1900583"/>
              <a:gd name="connsiteX12" fmla="*/ 1191467 w 2013900"/>
              <a:gd name="connsiteY12" fmla="*/ 790843 h 1900583"/>
              <a:gd name="connsiteX13" fmla="*/ 1200605 w 2013900"/>
              <a:gd name="connsiteY13" fmla="*/ 782908 h 1900583"/>
              <a:gd name="connsiteX14" fmla="*/ 1391604 w 2013900"/>
              <a:gd name="connsiteY14" fmla="*/ 930468 h 1900583"/>
              <a:gd name="connsiteX15" fmla="*/ 1386234 w 2013900"/>
              <a:gd name="connsiteY15" fmla="*/ 941312 h 1900583"/>
              <a:gd name="connsiteX16" fmla="*/ 1427616 w 2013900"/>
              <a:gd name="connsiteY16" fmla="*/ 1064490 h 1900583"/>
              <a:gd name="connsiteX17" fmla="*/ 1447779 w 2013900"/>
              <a:gd name="connsiteY17" fmla="*/ 1074387 h 1900583"/>
              <a:gd name="connsiteX18" fmla="*/ 1417037 w 2013900"/>
              <a:gd name="connsiteY18" fmla="*/ 1303612 h 1900583"/>
              <a:gd name="connsiteX19" fmla="*/ 1377304 w 2013900"/>
              <a:gd name="connsiteY19" fmla="*/ 1316666 h 1900583"/>
              <a:gd name="connsiteX20" fmla="*/ 1342096 w 2013900"/>
              <a:gd name="connsiteY20" fmla="*/ 1347016 h 1900583"/>
              <a:gd name="connsiteX21" fmla="*/ 1318419 w 2013900"/>
              <a:gd name="connsiteY21" fmla="*/ 1433424 h 1900583"/>
              <a:gd name="connsiteX22" fmla="*/ 1318667 w 2013900"/>
              <a:gd name="connsiteY22" fmla="*/ 1434179 h 1900583"/>
              <a:gd name="connsiteX23" fmla="*/ 1097018 w 2013900"/>
              <a:gd name="connsiteY23" fmla="*/ 1524911 h 1900583"/>
              <a:gd name="connsiteX24" fmla="*/ 1079718 w 2013900"/>
              <a:gd name="connsiteY24" fmla="*/ 1504987 h 1900583"/>
              <a:gd name="connsiteX25" fmla="*/ 950083 w 2013900"/>
              <a:gd name="connsiteY25" fmla="*/ 1496043 h 1900583"/>
              <a:gd name="connsiteX26" fmla="*/ 75043 w 2013900"/>
              <a:gd name="connsiteY26" fmla="*/ 1597161 h 1900583"/>
              <a:gd name="connsiteX27" fmla="*/ 108134 w 2013900"/>
              <a:gd name="connsiteY27" fmla="*/ 1604721 h 1900583"/>
              <a:gd name="connsiteX28" fmla="*/ 154857 w 2013900"/>
              <a:gd name="connsiteY28" fmla="*/ 1598764 h 1900583"/>
              <a:gd name="connsiteX29" fmla="*/ 233875 w 2013900"/>
              <a:gd name="connsiteY29" fmla="*/ 1496935 h 1900583"/>
              <a:gd name="connsiteX30" fmla="*/ 231813 w 2013900"/>
              <a:gd name="connsiteY30" fmla="*/ 1480763 h 1900583"/>
              <a:gd name="connsiteX31" fmla="*/ 540598 w 2013900"/>
              <a:gd name="connsiteY31" fmla="*/ 1375577 h 1900583"/>
              <a:gd name="connsiteX32" fmla="*/ 563677 w 2013900"/>
              <a:gd name="connsiteY32" fmla="*/ 1402157 h 1900583"/>
              <a:gd name="connsiteX33" fmla="*/ 692537 w 2013900"/>
              <a:gd name="connsiteY33" fmla="*/ 1412103 h 1900583"/>
              <a:gd name="connsiteX34" fmla="*/ 693400 w 2013900"/>
              <a:gd name="connsiteY34" fmla="*/ 1411346 h 1900583"/>
              <a:gd name="connsiteX35" fmla="*/ 797736 w 2013900"/>
              <a:gd name="connsiteY35" fmla="*/ 1491953 h 1900583"/>
              <a:gd name="connsiteX36" fmla="*/ 894945 w 2013900"/>
              <a:gd name="connsiteY36" fmla="*/ 1567053 h 1900583"/>
              <a:gd name="connsiteX37" fmla="*/ 894430 w 2013900"/>
              <a:gd name="connsiteY37" fmla="*/ 1568079 h 1900583"/>
              <a:gd name="connsiteX38" fmla="*/ 936587 w 2013900"/>
              <a:gd name="connsiteY38" fmla="*/ 1690255 h 1900583"/>
              <a:gd name="connsiteX39" fmla="*/ 1100786 w 2013900"/>
              <a:gd name="connsiteY39" fmla="*/ 1669186 h 1900583"/>
              <a:gd name="connsiteX40" fmla="*/ 1121540 w 2013900"/>
              <a:gd name="connsiteY40" fmla="*/ 1626904 h 1900583"/>
              <a:gd name="connsiteX41" fmla="*/ 1123204 w 2013900"/>
              <a:gd name="connsiteY41" fmla="*/ 1597620 h 1900583"/>
              <a:gd name="connsiteX42" fmla="*/ 1237555 w 2013900"/>
              <a:gd name="connsiteY42" fmla="*/ 1551067 h 1900583"/>
              <a:gd name="connsiteX43" fmla="*/ 1355644 w 2013900"/>
              <a:gd name="connsiteY43" fmla="*/ 1502993 h 1900583"/>
              <a:gd name="connsiteX44" fmla="*/ 1362776 w 2013900"/>
              <a:gd name="connsiteY44" fmla="*/ 1511266 h 1900583"/>
              <a:gd name="connsiteX45" fmla="*/ 1491817 w 2013900"/>
              <a:gd name="connsiteY45" fmla="*/ 1520936 h 1900583"/>
              <a:gd name="connsiteX46" fmla="*/ 1499270 w 2013900"/>
              <a:gd name="connsiteY46" fmla="*/ 1514511 h 1900583"/>
              <a:gd name="connsiteX47" fmla="*/ 1790657 w 2013900"/>
              <a:gd name="connsiteY47" fmla="*/ 1739626 h 1900583"/>
              <a:gd name="connsiteX48" fmla="*/ 1783473 w 2013900"/>
              <a:gd name="connsiteY48" fmla="*/ 1754261 h 1900583"/>
              <a:gd name="connsiteX49" fmla="*/ 1825296 w 2013900"/>
              <a:gd name="connsiteY49" fmla="*/ 1876178 h 1900583"/>
              <a:gd name="connsiteX50" fmla="*/ 1867578 w 2013900"/>
              <a:gd name="connsiteY50" fmla="*/ 1896932 h 1900583"/>
              <a:gd name="connsiteX51" fmla="*/ 1989494 w 2013900"/>
              <a:gd name="connsiteY51" fmla="*/ 1855110 h 1900583"/>
              <a:gd name="connsiteX52" fmla="*/ 1968427 w 2013900"/>
              <a:gd name="connsiteY52" fmla="*/ 1690911 h 1900583"/>
              <a:gd name="connsiteX53" fmla="*/ 1838792 w 2013900"/>
              <a:gd name="connsiteY53" fmla="*/ 1681967 h 1900583"/>
              <a:gd name="connsiteX54" fmla="*/ 1838014 w 2013900"/>
              <a:gd name="connsiteY54" fmla="*/ 1682642 h 1900583"/>
              <a:gd name="connsiteX55" fmla="*/ 1544325 w 2013900"/>
              <a:gd name="connsiteY55" fmla="*/ 1455749 h 1900583"/>
              <a:gd name="connsiteX56" fmla="*/ 1547700 w 2013900"/>
              <a:gd name="connsiteY56" fmla="*/ 1448953 h 1900583"/>
              <a:gd name="connsiteX57" fmla="*/ 1506345 w 2013900"/>
              <a:gd name="connsiteY57" fmla="*/ 1326336 h 1900583"/>
              <a:gd name="connsiteX58" fmla="*/ 1493239 w 2013900"/>
              <a:gd name="connsiteY58" fmla="*/ 1319828 h 1900583"/>
              <a:gd name="connsiteX59" fmla="*/ 1509136 w 2013900"/>
              <a:gd name="connsiteY59" fmla="*/ 1199535 h 1900583"/>
              <a:gd name="connsiteX60" fmla="*/ 1524327 w 2013900"/>
              <a:gd name="connsiteY60" fmla="*/ 1084591 h 1900583"/>
              <a:gd name="connsiteX61" fmla="*/ 1557251 w 2013900"/>
              <a:gd name="connsiteY61" fmla="*/ 1073434 h 1900583"/>
              <a:gd name="connsiteX62" fmla="*/ 1591815 w 2013900"/>
              <a:gd name="connsiteY62" fmla="*/ 1043422 h 1900583"/>
              <a:gd name="connsiteX63" fmla="*/ 1570748 w 2013900"/>
              <a:gd name="connsiteY63" fmla="*/ 879222 h 1900583"/>
              <a:gd name="connsiteX64" fmla="*/ 1483503 w 2013900"/>
              <a:gd name="connsiteY64" fmla="*/ 855912 h 1900583"/>
              <a:gd name="connsiteX65" fmla="*/ 1444684 w 2013900"/>
              <a:gd name="connsiteY65" fmla="*/ 869068 h 1900583"/>
              <a:gd name="connsiteX66" fmla="*/ 1340899 w 2013900"/>
              <a:gd name="connsiteY66" fmla="*/ 788887 h 1900583"/>
              <a:gd name="connsiteX67" fmla="*/ 1246914 w 2013900"/>
              <a:gd name="connsiteY67" fmla="*/ 716278 h 1900583"/>
              <a:gd name="connsiteX68" fmla="*/ 1249341 w 2013900"/>
              <a:gd name="connsiteY68" fmla="*/ 673586 h 1900583"/>
              <a:gd name="connsiteX69" fmla="*/ 1204964 w 2013900"/>
              <a:gd name="connsiteY69" fmla="*/ 596631 h 1900583"/>
              <a:gd name="connsiteX70" fmla="*/ 1168993 w 2013900"/>
              <a:gd name="connsiteY70" fmla="*/ 578975 h 1900583"/>
              <a:gd name="connsiteX71" fmla="*/ 1168993 w 2013900"/>
              <a:gd name="connsiteY71" fmla="*/ 225315 h 1900583"/>
              <a:gd name="connsiteX72" fmla="*/ 1170003 w 2013900"/>
              <a:gd name="connsiteY72" fmla="*/ 225113 h 1900583"/>
              <a:gd name="connsiteX73" fmla="*/ 1242179 w 2013900"/>
              <a:gd name="connsiteY73" fmla="*/ 117058 h 1900583"/>
              <a:gd name="connsiteX74" fmla="*/ 1125121 w 2013900"/>
              <a:gd name="connsiteY74" fmla="*/ 1 h 1900583"/>
              <a:gd name="connsiteX75" fmla="*/ 1008063 w 2013900"/>
              <a:gd name="connsiteY75" fmla="*/ 117059 h 1900583"/>
              <a:gd name="connsiteX76" fmla="*/ 1078973 w 2013900"/>
              <a:gd name="connsiteY76" fmla="*/ 224691 h 1900583"/>
              <a:gd name="connsiteX77" fmla="*/ 1094946 w 2013900"/>
              <a:gd name="connsiteY77" fmla="*/ 227954 h 1900583"/>
              <a:gd name="connsiteX78" fmla="*/ 1094946 w 2013900"/>
              <a:gd name="connsiteY78" fmla="*/ 580718 h 1900583"/>
              <a:gd name="connsiteX79" fmla="*/ 1086671 w 2013900"/>
              <a:gd name="connsiteY79" fmla="*/ 583843 h 1900583"/>
              <a:gd name="connsiteX80" fmla="*/ 1075329 w 2013900"/>
              <a:gd name="connsiteY80" fmla="*/ 587687 h 1900583"/>
              <a:gd name="connsiteX81" fmla="*/ 1040783 w 2013900"/>
              <a:gd name="connsiteY81" fmla="*/ 617683 h 1900583"/>
              <a:gd name="connsiteX82" fmla="*/ 1040763 w 2013900"/>
              <a:gd name="connsiteY82" fmla="*/ 617700 h 1900583"/>
              <a:gd name="connsiteX83" fmla="*/ 1021723 w 2013900"/>
              <a:gd name="connsiteY83" fmla="*/ 656920 h 1900583"/>
              <a:gd name="connsiteX84" fmla="*/ 1021715 w 2013900"/>
              <a:gd name="connsiteY84" fmla="*/ 657057 h 1900583"/>
              <a:gd name="connsiteX85" fmla="*/ 1020784 w 2013900"/>
              <a:gd name="connsiteY85" fmla="*/ 658980 h 1900583"/>
              <a:gd name="connsiteX86" fmla="*/ 1019460 w 2013900"/>
              <a:gd name="connsiteY86" fmla="*/ 681579 h 1900583"/>
              <a:gd name="connsiteX87" fmla="*/ 901080 w 2013900"/>
              <a:gd name="connsiteY87" fmla="*/ 729772 h 1900583"/>
              <a:gd name="connsiteX88" fmla="*/ 783553 w 2013900"/>
              <a:gd name="connsiteY88" fmla="*/ 777618 h 1900583"/>
              <a:gd name="connsiteX89" fmla="*/ 778015 w 2013900"/>
              <a:gd name="connsiteY89" fmla="*/ 771240 h 1900583"/>
              <a:gd name="connsiteX90" fmla="*/ 613815 w 2013900"/>
              <a:gd name="connsiteY90" fmla="*/ 792308 h 1900583"/>
              <a:gd name="connsiteX91" fmla="*/ 634884 w 2013900"/>
              <a:gd name="connsiteY91" fmla="*/ 956507 h 1900583"/>
              <a:gd name="connsiteX92" fmla="*/ 645314 w 2013900"/>
              <a:gd name="connsiteY92" fmla="*/ 961627 h 1900583"/>
              <a:gd name="connsiteX93" fmla="*/ 629499 w 2013900"/>
              <a:gd name="connsiteY93" fmla="*/ 1081304 h 1900583"/>
              <a:gd name="connsiteX94" fmla="*/ 614430 w 2013900"/>
              <a:gd name="connsiteY94" fmla="*/ 1195319 h 1900583"/>
              <a:gd name="connsiteX95" fmla="*/ 577174 w 2013900"/>
              <a:gd name="connsiteY95" fmla="*/ 1207946 h 1900583"/>
              <a:gd name="connsiteX96" fmla="*/ 542608 w 2013900"/>
              <a:gd name="connsiteY96" fmla="*/ 1237958 h 1900583"/>
              <a:gd name="connsiteX97" fmla="*/ 521855 w 2013900"/>
              <a:gd name="connsiteY97" fmla="*/ 1280240 h 1900583"/>
              <a:gd name="connsiteX98" fmla="*/ 520493 w 2013900"/>
              <a:gd name="connsiteY98" fmla="*/ 1304200 h 1900583"/>
              <a:gd name="connsiteX99" fmla="*/ 205439 w 2013900"/>
              <a:gd name="connsiteY99" fmla="*/ 1411522 h 1900583"/>
              <a:gd name="connsiteX100" fmla="*/ 204922 w 2013900"/>
              <a:gd name="connsiteY100" fmla="*/ 1410631 h 1900583"/>
              <a:gd name="connsiteX101" fmla="*/ 79366 w 2013900"/>
              <a:gd name="connsiteY101" fmla="*/ 1377152 h 1900583"/>
              <a:gd name="connsiteX102" fmla="*/ 6306 w 2013900"/>
              <a:gd name="connsiteY102" fmla="*/ 1525703 h 1900583"/>
              <a:gd name="connsiteX103" fmla="*/ 75043 w 2013900"/>
              <a:gd name="connsiteY103" fmla="*/ 1597161 h 190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013900" h="1900583">
                <a:moveTo>
                  <a:pt x="943257" y="1501970"/>
                </a:moveTo>
                <a:lnTo>
                  <a:pt x="744074" y="1348088"/>
                </a:lnTo>
                <a:lnTo>
                  <a:pt x="748630" y="1338807"/>
                </a:lnTo>
                <a:cubicBezTo>
                  <a:pt x="760072" y="1294309"/>
                  <a:pt x="744218" y="1245791"/>
                  <a:pt x="706808" y="1216890"/>
                </a:cubicBezTo>
                <a:lnTo>
                  <a:pt x="695446" y="1211313"/>
                </a:lnTo>
                <a:lnTo>
                  <a:pt x="726700" y="978267"/>
                </a:lnTo>
                <a:lnTo>
                  <a:pt x="764518" y="965451"/>
                </a:lnTo>
                <a:cubicBezTo>
                  <a:pt x="777636" y="957984"/>
                  <a:pt x="789449" y="947909"/>
                  <a:pt x="799083" y="935439"/>
                </a:cubicBezTo>
                <a:cubicBezTo>
                  <a:pt x="809176" y="922375"/>
                  <a:pt x="816023" y="907989"/>
                  <a:pt x="819837" y="893157"/>
                </a:cubicBezTo>
                <a:lnTo>
                  <a:pt x="822213" y="851356"/>
                </a:lnTo>
                <a:lnTo>
                  <a:pt x="1043738" y="760675"/>
                </a:lnTo>
                <a:lnTo>
                  <a:pt x="1061832" y="781899"/>
                </a:lnTo>
                <a:cubicBezTo>
                  <a:pt x="1101024" y="812177"/>
                  <a:pt x="1152114" y="813244"/>
                  <a:pt x="1191467" y="790843"/>
                </a:cubicBezTo>
                <a:lnTo>
                  <a:pt x="1200605" y="782908"/>
                </a:lnTo>
                <a:lnTo>
                  <a:pt x="1391604" y="930468"/>
                </a:lnTo>
                <a:lnTo>
                  <a:pt x="1386234" y="941312"/>
                </a:lnTo>
                <a:cubicBezTo>
                  <a:pt x="1374493" y="985046"/>
                  <a:pt x="1388425" y="1034212"/>
                  <a:pt x="1427616" y="1064490"/>
                </a:cubicBezTo>
                <a:lnTo>
                  <a:pt x="1447779" y="1074387"/>
                </a:lnTo>
                <a:lnTo>
                  <a:pt x="1417037" y="1303612"/>
                </a:lnTo>
                <a:lnTo>
                  <a:pt x="1377304" y="1316666"/>
                </a:lnTo>
                <a:cubicBezTo>
                  <a:pt x="1364036" y="1324096"/>
                  <a:pt x="1352007" y="1334250"/>
                  <a:pt x="1342096" y="1347016"/>
                </a:cubicBezTo>
                <a:cubicBezTo>
                  <a:pt x="1322273" y="1372550"/>
                  <a:pt x="1314676" y="1403701"/>
                  <a:pt x="1318419" y="1433424"/>
                </a:cubicBezTo>
                <a:lnTo>
                  <a:pt x="1318667" y="1434179"/>
                </a:lnTo>
                <a:lnTo>
                  <a:pt x="1097018" y="1524911"/>
                </a:lnTo>
                <a:lnTo>
                  <a:pt x="1079718" y="1504987"/>
                </a:lnTo>
                <a:cubicBezTo>
                  <a:pt x="1040526" y="1474709"/>
                  <a:pt x="989436" y="1473641"/>
                  <a:pt x="950083" y="1496043"/>
                </a:cubicBezTo>
                <a:close/>
                <a:moveTo>
                  <a:pt x="75043" y="1597161"/>
                </a:moveTo>
                <a:cubicBezTo>
                  <a:pt x="85545" y="1601240"/>
                  <a:pt x="96683" y="1603828"/>
                  <a:pt x="108134" y="1604721"/>
                </a:cubicBezTo>
                <a:cubicBezTo>
                  <a:pt x="123403" y="1605911"/>
                  <a:pt x="139230" y="1604086"/>
                  <a:pt x="154857" y="1598764"/>
                </a:cubicBezTo>
                <a:cubicBezTo>
                  <a:pt x="199605" y="1583520"/>
                  <a:pt x="230305" y="1542741"/>
                  <a:pt x="233875" y="1496935"/>
                </a:cubicBezTo>
                <a:lnTo>
                  <a:pt x="231813" y="1480763"/>
                </a:lnTo>
                <a:lnTo>
                  <a:pt x="540598" y="1375577"/>
                </a:lnTo>
                <a:lnTo>
                  <a:pt x="563677" y="1402157"/>
                </a:lnTo>
                <a:cubicBezTo>
                  <a:pt x="602868" y="1432435"/>
                  <a:pt x="652926" y="1434839"/>
                  <a:pt x="692537" y="1412103"/>
                </a:cubicBezTo>
                <a:lnTo>
                  <a:pt x="693400" y="1411346"/>
                </a:lnTo>
                <a:lnTo>
                  <a:pt x="797736" y="1491953"/>
                </a:lnTo>
                <a:lnTo>
                  <a:pt x="894945" y="1567053"/>
                </a:lnTo>
                <a:lnTo>
                  <a:pt x="894430" y="1568079"/>
                </a:lnTo>
                <a:cubicBezTo>
                  <a:pt x="882432" y="1612147"/>
                  <a:pt x="897395" y="1659977"/>
                  <a:pt x="936587" y="1690255"/>
                </a:cubicBezTo>
                <a:cubicBezTo>
                  <a:pt x="986466" y="1728790"/>
                  <a:pt x="1060415" y="1721441"/>
                  <a:pt x="1100786" y="1669186"/>
                </a:cubicBezTo>
                <a:cubicBezTo>
                  <a:pt x="1110878" y="1656123"/>
                  <a:pt x="1117725" y="1641737"/>
                  <a:pt x="1121540" y="1626904"/>
                </a:cubicBezTo>
                <a:lnTo>
                  <a:pt x="1123204" y="1597620"/>
                </a:lnTo>
                <a:lnTo>
                  <a:pt x="1237555" y="1551067"/>
                </a:lnTo>
                <a:lnTo>
                  <a:pt x="1355644" y="1502993"/>
                </a:lnTo>
                <a:lnTo>
                  <a:pt x="1362776" y="1511266"/>
                </a:lnTo>
                <a:cubicBezTo>
                  <a:pt x="1401076" y="1541000"/>
                  <a:pt x="1452016" y="1543225"/>
                  <a:pt x="1491817" y="1520936"/>
                </a:cubicBezTo>
                <a:lnTo>
                  <a:pt x="1499270" y="1514511"/>
                </a:lnTo>
                <a:lnTo>
                  <a:pt x="1790657" y="1739626"/>
                </a:lnTo>
                <a:lnTo>
                  <a:pt x="1783473" y="1754261"/>
                </a:lnTo>
                <a:cubicBezTo>
                  <a:pt x="1772031" y="1798759"/>
                  <a:pt x="1787886" y="1847276"/>
                  <a:pt x="1825296" y="1876178"/>
                </a:cubicBezTo>
                <a:cubicBezTo>
                  <a:pt x="1838359" y="1886271"/>
                  <a:pt x="1852745" y="1893118"/>
                  <a:pt x="1867578" y="1896932"/>
                </a:cubicBezTo>
                <a:cubicBezTo>
                  <a:pt x="1912075" y="1908374"/>
                  <a:pt x="1960593" y="1892520"/>
                  <a:pt x="1989494" y="1855110"/>
                </a:cubicBezTo>
                <a:cubicBezTo>
                  <a:pt x="2029865" y="1802855"/>
                  <a:pt x="2018306" y="1729446"/>
                  <a:pt x="1968427" y="1690911"/>
                </a:cubicBezTo>
                <a:cubicBezTo>
                  <a:pt x="1929235" y="1660633"/>
                  <a:pt x="1878145" y="1659565"/>
                  <a:pt x="1838792" y="1681967"/>
                </a:cubicBezTo>
                <a:lnTo>
                  <a:pt x="1838014" y="1682642"/>
                </a:lnTo>
                <a:lnTo>
                  <a:pt x="1544325" y="1455749"/>
                </a:lnTo>
                <a:lnTo>
                  <a:pt x="1547700" y="1448953"/>
                </a:lnTo>
                <a:cubicBezTo>
                  <a:pt x="1559428" y="1404868"/>
                  <a:pt x="1544645" y="1356070"/>
                  <a:pt x="1506345" y="1326336"/>
                </a:cubicBezTo>
                <a:lnTo>
                  <a:pt x="1493239" y="1319828"/>
                </a:lnTo>
                <a:lnTo>
                  <a:pt x="1509136" y="1199535"/>
                </a:lnTo>
                <a:lnTo>
                  <a:pt x="1524327" y="1084591"/>
                </a:lnTo>
                <a:lnTo>
                  <a:pt x="1557251" y="1073434"/>
                </a:lnTo>
                <a:cubicBezTo>
                  <a:pt x="1570368" y="1065966"/>
                  <a:pt x="1582182" y="1055892"/>
                  <a:pt x="1591815" y="1043422"/>
                </a:cubicBezTo>
                <a:cubicBezTo>
                  <a:pt x="1632186" y="991167"/>
                  <a:pt x="1620627" y="917758"/>
                  <a:pt x="1570748" y="879222"/>
                </a:cubicBezTo>
                <a:cubicBezTo>
                  <a:pt x="1544620" y="859037"/>
                  <a:pt x="1513204" y="851834"/>
                  <a:pt x="1483503" y="855912"/>
                </a:cubicBezTo>
                <a:lnTo>
                  <a:pt x="1444684" y="869068"/>
                </a:lnTo>
                <a:lnTo>
                  <a:pt x="1340899" y="788887"/>
                </a:lnTo>
                <a:lnTo>
                  <a:pt x="1246914" y="716278"/>
                </a:lnTo>
                <a:lnTo>
                  <a:pt x="1249341" y="673586"/>
                </a:lnTo>
                <a:cubicBezTo>
                  <a:pt x="1245263" y="643885"/>
                  <a:pt x="1229903" y="615899"/>
                  <a:pt x="1204964" y="596631"/>
                </a:cubicBezTo>
                <a:lnTo>
                  <a:pt x="1168993" y="578975"/>
                </a:lnTo>
                <a:lnTo>
                  <a:pt x="1168993" y="225315"/>
                </a:lnTo>
                <a:lnTo>
                  <a:pt x="1170003" y="225113"/>
                </a:lnTo>
                <a:cubicBezTo>
                  <a:pt x="1211789" y="207666"/>
                  <a:pt x="1242179" y="166584"/>
                  <a:pt x="1242179" y="117058"/>
                </a:cubicBezTo>
                <a:cubicBezTo>
                  <a:pt x="1242179" y="54028"/>
                  <a:pt x="1191154" y="0"/>
                  <a:pt x="1125121" y="1"/>
                </a:cubicBezTo>
                <a:cubicBezTo>
                  <a:pt x="1062090" y="1"/>
                  <a:pt x="1008063" y="51026"/>
                  <a:pt x="1008063" y="117059"/>
                </a:cubicBezTo>
                <a:cubicBezTo>
                  <a:pt x="1008063" y="164333"/>
                  <a:pt x="1036765" y="206541"/>
                  <a:pt x="1078973" y="224691"/>
                </a:cubicBezTo>
                <a:lnTo>
                  <a:pt x="1094946" y="227954"/>
                </a:lnTo>
                <a:lnTo>
                  <a:pt x="1094946" y="580718"/>
                </a:lnTo>
                <a:lnTo>
                  <a:pt x="1086671" y="583843"/>
                </a:lnTo>
                <a:lnTo>
                  <a:pt x="1075329" y="587687"/>
                </a:lnTo>
                <a:lnTo>
                  <a:pt x="1040783" y="617683"/>
                </a:lnTo>
                <a:lnTo>
                  <a:pt x="1040763" y="617700"/>
                </a:lnTo>
                <a:cubicBezTo>
                  <a:pt x="1031588" y="629576"/>
                  <a:pt x="1025281" y="642956"/>
                  <a:pt x="1021723" y="656920"/>
                </a:cubicBezTo>
                <a:lnTo>
                  <a:pt x="1021715" y="657057"/>
                </a:lnTo>
                <a:lnTo>
                  <a:pt x="1020784" y="658980"/>
                </a:lnTo>
                <a:lnTo>
                  <a:pt x="1019460" y="681579"/>
                </a:lnTo>
                <a:lnTo>
                  <a:pt x="901080" y="729772"/>
                </a:lnTo>
                <a:lnTo>
                  <a:pt x="783553" y="777618"/>
                </a:lnTo>
                <a:lnTo>
                  <a:pt x="778015" y="771240"/>
                </a:lnTo>
                <a:cubicBezTo>
                  <a:pt x="725760" y="730869"/>
                  <a:pt x="652351" y="742428"/>
                  <a:pt x="613815" y="792308"/>
                </a:cubicBezTo>
                <a:cubicBezTo>
                  <a:pt x="575280" y="842187"/>
                  <a:pt x="582629" y="916137"/>
                  <a:pt x="634884" y="956507"/>
                </a:cubicBezTo>
                <a:lnTo>
                  <a:pt x="645314" y="961627"/>
                </a:lnTo>
                <a:lnTo>
                  <a:pt x="629499" y="1081304"/>
                </a:lnTo>
                <a:lnTo>
                  <a:pt x="614430" y="1195319"/>
                </a:lnTo>
                <a:lnTo>
                  <a:pt x="577174" y="1207946"/>
                </a:lnTo>
                <a:cubicBezTo>
                  <a:pt x="564056" y="1215413"/>
                  <a:pt x="552242" y="1225488"/>
                  <a:pt x="542608" y="1237958"/>
                </a:cubicBezTo>
                <a:cubicBezTo>
                  <a:pt x="532516" y="1251022"/>
                  <a:pt x="525669" y="1265407"/>
                  <a:pt x="521855" y="1280240"/>
                </a:cubicBezTo>
                <a:lnTo>
                  <a:pt x="520493" y="1304200"/>
                </a:lnTo>
                <a:lnTo>
                  <a:pt x="205439" y="1411522"/>
                </a:lnTo>
                <a:lnTo>
                  <a:pt x="204922" y="1410631"/>
                </a:lnTo>
                <a:cubicBezTo>
                  <a:pt x="174933" y="1376702"/>
                  <a:pt x="126246" y="1361182"/>
                  <a:pt x="79366" y="1377152"/>
                </a:cubicBezTo>
                <a:cubicBezTo>
                  <a:pt x="19701" y="1397476"/>
                  <a:pt x="-14987" y="1463197"/>
                  <a:pt x="6306" y="1525703"/>
                </a:cubicBezTo>
                <a:cubicBezTo>
                  <a:pt x="17738" y="1559264"/>
                  <a:pt x="43535" y="1584923"/>
                  <a:pt x="75043" y="159716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0" name="Freeform: Shape 140">
            <a:extLst>
              <a:ext uri="{FF2B5EF4-FFF2-40B4-BE49-F238E27FC236}">
                <a16:creationId xmlns:a16="http://schemas.microsoft.com/office/drawing/2014/main" id="{F4047434-A391-4559-B3B3-EAA2BFA87140}"/>
              </a:ext>
            </a:extLst>
          </p:cNvPr>
          <p:cNvSpPr/>
          <p:nvPr userDrawn="1"/>
        </p:nvSpPr>
        <p:spPr>
          <a:xfrm rot="1022389">
            <a:off x="10763367" y="3963200"/>
            <a:ext cx="1025410" cy="838256"/>
          </a:xfrm>
          <a:custGeom>
            <a:avLst/>
            <a:gdLst>
              <a:gd name="connsiteX0" fmla="*/ 618123 w 1077492"/>
              <a:gd name="connsiteY0" fmla="*/ 5091 h 880832"/>
              <a:gd name="connsiteX1" fmla="*/ 649515 w 1077492"/>
              <a:gd name="connsiteY1" fmla="*/ 48 h 880832"/>
              <a:gd name="connsiteX2" fmla="*/ 706766 w 1077492"/>
              <a:gd name="connsiteY2" fmla="*/ 25655 h 880832"/>
              <a:gd name="connsiteX3" fmla="*/ 703831 w 1077492"/>
              <a:gd name="connsiteY3" fmla="*/ 142493 h 880832"/>
              <a:gd name="connsiteX4" fmla="*/ 665641 w 1077492"/>
              <a:gd name="connsiteY4" fmla="*/ 157025 h 880832"/>
              <a:gd name="connsiteX5" fmla="*/ 665641 w 1077492"/>
              <a:gd name="connsiteY5" fmla="*/ 352605 h 880832"/>
              <a:gd name="connsiteX6" fmla="*/ 684786 w 1077492"/>
              <a:gd name="connsiteY6" fmla="*/ 356972 h 880832"/>
              <a:gd name="connsiteX7" fmla="*/ 718689 w 1077492"/>
              <a:gd name="connsiteY7" fmla="*/ 380793 h 880832"/>
              <a:gd name="connsiteX8" fmla="*/ 738749 w 1077492"/>
              <a:gd name="connsiteY8" fmla="*/ 496690 h 880832"/>
              <a:gd name="connsiteX9" fmla="*/ 735230 w 1077492"/>
              <a:gd name="connsiteY9" fmla="*/ 501698 h 880832"/>
              <a:gd name="connsiteX10" fmla="*/ 845060 w 1077492"/>
              <a:gd name="connsiteY10" fmla="*/ 617186 h 880832"/>
              <a:gd name="connsiteX11" fmla="*/ 879258 w 1077492"/>
              <a:gd name="connsiteY11" fmla="*/ 595803 h 880832"/>
              <a:gd name="connsiteX12" fmla="*/ 1037048 w 1077492"/>
              <a:gd name="connsiteY12" fmla="*/ 632408 h 880832"/>
              <a:gd name="connsiteX13" fmla="*/ 1031825 w 1077492"/>
              <a:gd name="connsiteY13" fmla="*/ 840388 h 880832"/>
              <a:gd name="connsiteX14" fmla="*/ 823846 w 1077492"/>
              <a:gd name="connsiteY14" fmla="*/ 835165 h 880832"/>
              <a:gd name="connsiteX15" fmla="*/ 795994 w 1077492"/>
              <a:gd name="connsiteY15" fmla="*/ 674255 h 880832"/>
              <a:gd name="connsiteX16" fmla="*/ 803191 w 1077492"/>
              <a:gd name="connsiteY16" fmla="*/ 664013 h 880832"/>
              <a:gd name="connsiteX17" fmla="*/ 690708 w 1077492"/>
              <a:gd name="connsiteY17" fmla="*/ 545736 h 880832"/>
              <a:gd name="connsiteX18" fmla="*/ 678778 w 1077492"/>
              <a:gd name="connsiteY18" fmla="*/ 553196 h 880832"/>
              <a:gd name="connsiteX19" fmla="*/ 565128 w 1077492"/>
              <a:gd name="connsiteY19" fmla="*/ 526831 h 880832"/>
              <a:gd name="connsiteX20" fmla="*/ 562479 w 1077492"/>
              <a:gd name="connsiteY20" fmla="*/ 522594 h 880832"/>
              <a:gd name="connsiteX21" fmla="*/ 207664 w 1077492"/>
              <a:gd name="connsiteY21" fmla="*/ 608151 h 880832"/>
              <a:gd name="connsiteX22" fmla="*/ 203307 w 1077492"/>
              <a:gd name="connsiteY22" fmla="*/ 628640 h 880832"/>
              <a:gd name="connsiteX23" fmla="*/ 178918 w 1077492"/>
              <a:gd name="connsiteY23" fmla="*/ 663609 h 880832"/>
              <a:gd name="connsiteX24" fmla="*/ 29119 w 1077492"/>
              <a:gd name="connsiteY24" fmla="*/ 659847 h 880832"/>
              <a:gd name="connsiteX25" fmla="*/ 32881 w 1077492"/>
              <a:gd name="connsiteY25" fmla="*/ 510048 h 880832"/>
              <a:gd name="connsiteX26" fmla="*/ 67936 w 1077492"/>
              <a:gd name="connsiteY26" fmla="*/ 487958 h 880832"/>
              <a:gd name="connsiteX27" fmla="*/ 182679 w 1077492"/>
              <a:gd name="connsiteY27" fmla="*/ 513810 h 880832"/>
              <a:gd name="connsiteX28" fmla="*/ 199867 w 1077492"/>
              <a:gd name="connsiteY28" fmla="*/ 541086 h 880832"/>
              <a:gd name="connsiteX29" fmla="*/ 537541 w 1077492"/>
              <a:gd name="connsiteY29" fmla="*/ 459661 h 880832"/>
              <a:gd name="connsiteX30" fmla="*/ 536059 w 1077492"/>
              <a:gd name="connsiteY30" fmla="*/ 450434 h 880832"/>
              <a:gd name="connsiteX31" fmla="*/ 568890 w 1077492"/>
              <a:gd name="connsiteY31" fmla="*/ 377032 h 880832"/>
              <a:gd name="connsiteX32" fmla="*/ 605039 w 1077492"/>
              <a:gd name="connsiteY32" fmla="*/ 354429 h 880832"/>
              <a:gd name="connsiteX33" fmla="*/ 624516 w 1077492"/>
              <a:gd name="connsiteY33" fmla="*/ 351300 h 880832"/>
              <a:gd name="connsiteX34" fmla="*/ 624516 w 1077492"/>
              <a:gd name="connsiteY34" fmla="*/ 160667 h 880832"/>
              <a:gd name="connsiteX35" fmla="*/ 613436 w 1077492"/>
              <a:gd name="connsiteY35" fmla="*/ 158139 h 880832"/>
              <a:gd name="connsiteX36" fmla="*/ 586993 w 1077492"/>
              <a:gd name="connsiteY36" fmla="*/ 139559 h 880832"/>
              <a:gd name="connsiteX37" fmla="*/ 589927 w 1077492"/>
              <a:gd name="connsiteY37" fmla="*/ 22721 h 880832"/>
              <a:gd name="connsiteX38" fmla="*/ 618123 w 1077492"/>
              <a:gd name="connsiteY38" fmla="*/ 5091 h 8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77492" h="880832">
                <a:moveTo>
                  <a:pt x="618123" y="5091"/>
                </a:moveTo>
                <a:cubicBezTo>
                  <a:pt x="628264" y="1341"/>
                  <a:pt x="638938" y="-311"/>
                  <a:pt x="649515" y="48"/>
                </a:cubicBezTo>
                <a:cubicBezTo>
                  <a:pt x="670668" y="767"/>
                  <a:pt x="691432" y="9532"/>
                  <a:pt x="706766" y="25655"/>
                </a:cubicBezTo>
                <a:cubicBezTo>
                  <a:pt x="738893" y="59437"/>
                  <a:pt x="736078" y="111827"/>
                  <a:pt x="703831" y="142493"/>
                </a:cubicBezTo>
                <a:lnTo>
                  <a:pt x="665641" y="157025"/>
                </a:lnTo>
                <a:lnTo>
                  <a:pt x="665641" y="352605"/>
                </a:lnTo>
                <a:lnTo>
                  <a:pt x="684786" y="356972"/>
                </a:lnTo>
                <a:cubicBezTo>
                  <a:pt x="697289" y="362480"/>
                  <a:pt x="708859" y="370458"/>
                  <a:pt x="718689" y="380793"/>
                </a:cubicBezTo>
                <a:cubicBezTo>
                  <a:pt x="749581" y="413278"/>
                  <a:pt x="755275" y="459181"/>
                  <a:pt x="738749" y="496690"/>
                </a:cubicBezTo>
                <a:lnTo>
                  <a:pt x="735230" y="501698"/>
                </a:lnTo>
                <a:lnTo>
                  <a:pt x="845060" y="617186"/>
                </a:lnTo>
                <a:lnTo>
                  <a:pt x="879258" y="595803"/>
                </a:lnTo>
                <a:cubicBezTo>
                  <a:pt x="933414" y="575777"/>
                  <a:pt x="996107" y="589357"/>
                  <a:pt x="1037048" y="632408"/>
                </a:cubicBezTo>
                <a:cubicBezTo>
                  <a:pt x="1094236" y="692542"/>
                  <a:pt x="1089226" y="785799"/>
                  <a:pt x="1031825" y="840388"/>
                </a:cubicBezTo>
                <a:cubicBezTo>
                  <a:pt x="971691" y="897576"/>
                  <a:pt x="878434" y="892566"/>
                  <a:pt x="823846" y="835165"/>
                </a:cubicBezTo>
                <a:cubicBezTo>
                  <a:pt x="780955" y="790064"/>
                  <a:pt x="773050" y="726332"/>
                  <a:pt x="795994" y="674255"/>
                </a:cubicBezTo>
                <a:lnTo>
                  <a:pt x="803191" y="664013"/>
                </a:lnTo>
                <a:lnTo>
                  <a:pt x="690708" y="545736"/>
                </a:lnTo>
                <a:lnTo>
                  <a:pt x="678778" y="553196"/>
                </a:lnTo>
                <a:cubicBezTo>
                  <a:pt x="639771" y="567620"/>
                  <a:pt x="594617" y="557839"/>
                  <a:pt x="565128" y="526831"/>
                </a:cubicBezTo>
                <a:lnTo>
                  <a:pt x="562479" y="522594"/>
                </a:lnTo>
                <a:lnTo>
                  <a:pt x="207664" y="608151"/>
                </a:lnTo>
                <a:lnTo>
                  <a:pt x="203307" y="628640"/>
                </a:lnTo>
                <a:cubicBezTo>
                  <a:pt x="197853" y="641384"/>
                  <a:pt x="189746" y="653311"/>
                  <a:pt x="178918" y="663609"/>
                </a:cubicBezTo>
                <a:cubicBezTo>
                  <a:pt x="137575" y="702927"/>
                  <a:pt x="70309" y="703160"/>
                  <a:pt x="29119" y="659847"/>
                </a:cubicBezTo>
                <a:cubicBezTo>
                  <a:pt x="-10199" y="618504"/>
                  <a:pt x="-10431" y="551239"/>
                  <a:pt x="32881" y="510048"/>
                </a:cubicBezTo>
                <a:cubicBezTo>
                  <a:pt x="43217" y="500219"/>
                  <a:pt x="55173" y="492832"/>
                  <a:pt x="67936" y="487958"/>
                </a:cubicBezTo>
                <a:cubicBezTo>
                  <a:pt x="106227" y="473336"/>
                  <a:pt x="151787" y="481326"/>
                  <a:pt x="182679" y="513810"/>
                </a:cubicBezTo>
                <a:lnTo>
                  <a:pt x="199867" y="541086"/>
                </a:lnTo>
                <a:lnTo>
                  <a:pt x="537541" y="459661"/>
                </a:lnTo>
                <a:lnTo>
                  <a:pt x="536059" y="450434"/>
                </a:lnTo>
                <a:cubicBezTo>
                  <a:pt x="536980" y="423313"/>
                  <a:pt x="548218" y="396691"/>
                  <a:pt x="568890" y="377032"/>
                </a:cubicBezTo>
                <a:cubicBezTo>
                  <a:pt x="579718" y="366735"/>
                  <a:pt x="592037" y="359237"/>
                  <a:pt x="605039" y="354429"/>
                </a:cubicBezTo>
                <a:lnTo>
                  <a:pt x="624516" y="351300"/>
                </a:lnTo>
                <a:lnTo>
                  <a:pt x="624516" y="160667"/>
                </a:lnTo>
                <a:lnTo>
                  <a:pt x="613436" y="158139"/>
                </a:lnTo>
                <a:cubicBezTo>
                  <a:pt x="603685" y="153843"/>
                  <a:pt x="594660" y="147621"/>
                  <a:pt x="586993" y="139559"/>
                </a:cubicBezTo>
                <a:cubicBezTo>
                  <a:pt x="554867" y="105778"/>
                  <a:pt x="557681" y="53388"/>
                  <a:pt x="589927" y="22721"/>
                </a:cubicBezTo>
                <a:cubicBezTo>
                  <a:pt x="598373" y="14690"/>
                  <a:pt x="607982" y="8842"/>
                  <a:pt x="618123" y="509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1" name="Group 212">
            <a:extLst>
              <a:ext uri="{FF2B5EF4-FFF2-40B4-BE49-F238E27FC236}">
                <a16:creationId xmlns:a16="http://schemas.microsoft.com/office/drawing/2014/main" id="{0A4DA7A5-BE9C-4D16-8F3D-49C61AF1D01F}"/>
              </a:ext>
            </a:extLst>
          </p:cNvPr>
          <p:cNvGrpSpPr/>
          <p:nvPr userDrawn="1"/>
        </p:nvGrpSpPr>
        <p:grpSpPr>
          <a:xfrm>
            <a:off x="501570" y="1642689"/>
            <a:ext cx="1891725" cy="1331151"/>
            <a:chOff x="579703" y="1481608"/>
            <a:chExt cx="2452930" cy="1726055"/>
          </a:xfrm>
        </p:grpSpPr>
        <p:grpSp>
          <p:nvGrpSpPr>
            <p:cNvPr id="142" name="그룹 26">
              <a:extLst>
                <a:ext uri="{FF2B5EF4-FFF2-40B4-BE49-F238E27FC236}">
                  <a16:creationId xmlns:a16="http://schemas.microsoft.com/office/drawing/2014/main" id="{82FAEADB-08EA-4262-943B-304E3A9FDEF8}"/>
                </a:ext>
              </a:extLst>
            </p:cNvPr>
            <p:cNvGrpSpPr/>
            <p:nvPr/>
          </p:nvGrpSpPr>
          <p:grpSpPr>
            <a:xfrm>
              <a:off x="1886687" y="1481608"/>
              <a:ext cx="1145946" cy="1726055"/>
              <a:chOff x="6150565" y="3254095"/>
              <a:chExt cx="979312" cy="1475068"/>
            </a:xfrm>
          </p:grpSpPr>
          <p:sp>
            <p:nvSpPr>
              <p:cNvPr id="149" name="자유형: 도형 5">
                <a:extLst>
                  <a:ext uri="{FF2B5EF4-FFF2-40B4-BE49-F238E27FC236}">
                    <a16:creationId xmlns:a16="http://schemas.microsoft.com/office/drawing/2014/main" id="{44C346CC-4453-473D-B764-96FB30579257}"/>
                  </a:ext>
                </a:extLst>
              </p:cNvPr>
              <p:cNvSpPr/>
              <p:nvPr/>
            </p:nvSpPr>
            <p:spPr>
              <a:xfrm>
                <a:off x="6154072" y="3254095"/>
                <a:ext cx="734589" cy="517434"/>
              </a:xfrm>
              <a:custGeom>
                <a:avLst/>
                <a:gdLst>
                  <a:gd name="connsiteX0" fmla="*/ 182319 w 931229"/>
                  <a:gd name="connsiteY0" fmla="*/ 476834 h 617079"/>
                  <a:gd name="connsiteX1" fmla="*/ 423541 w 931229"/>
                  <a:gd name="connsiteY1" fmla="*/ 339394 h 617079"/>
                  <a:gd name="connsiteX2" fmla="*/ 516103 w 931229"/>
                  <a:gd name="connsiteY2" fmla="*/ 617079 h 617079"/>
                  <a:gd name="connsiteX3" fmla="*/ 0 w 931229"/>
                  <a:gd name="connsiteY3" fmla="*/ 448785 h 617079"/>
                  <a:gd name="connsiteX4" fmla="*/ 274881 w 931229"/>
                  <a:gd name="connsiteY4" fmla="*/ 0 h 617079"/>
                  <a:gd name="connsiteX5" fmla="*/ 504883 w 931229"/>
                  <a:gd name="connsiteY5" fmla="*/ 235612 h 617079"/>
                  <a:gd name="connsiteX6" fmla="*/ 765740 w 931229"/>
                  <a:gd name="connsiteY6" fmla="*/ 159879 h 617079"/>
                  <a:gd name="connsiteX7" fmla="*/ 931229 w 931229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68"/>
                  <a:gd name="connsiteY0" fmla="*/ 476834 h 617079"/>
                  <a:gd name="connsiteX1" fmla="*/ 423541 w 931968"/>
                  <a:gd name="connsiteY1" fmla="*/ 339394 h 617079"/>
                  <a:gd name="connsiteX2" fmla="*/ 516103 w 931968"/>
                  <a:gd name="connsiteY2" fmla="*/ 617079 h 617079"/>
                  <a:gd name="connsiteX3" fmla="*/ 0 w 931968"/>
                  <a:gd name="connsiteY3" fmla="*/ 448785 h 617079"/>
                  <a:gd name="connsiteX4" fmla="*/ 274881 w 931968"/>
                  <a:gd name="connsiteY4" fmla="*/ 0 h 617079"/>
                  <a:gd name="connsiteX5" fmla="*/ 504883 w 931968"/>
                  <a:gd name="connsiteY5" fmla="*/ 235612 h 617079"/>
                  <a:gd name="connsiteX6" fmla="*/ 765740 w 931968"/>
                  <a:gd name="connsiteY6" fmla="*/ 159879 h 617079"/>
                  <a:gd name="connsiteX7" fmla="*/ 931229 w 93196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4161"/>
                  <a:gd name="connsiteY0" fmla="*/ 476834 h 617079"/>
                  <a:gd name="connsiteX1" fmla="*/ 423541 w 934161"/>
                  <a:gd name="connsiteY1" fmla="*/ 339394 h 617079"/>
                  <a:gd name="connsiteX2" fmla="*/ 516103 w 934161"/>
                  <a:gd name="connsiteY2" fmla="*/ 617079 h 617079"/>
                  <a:gd name="connsiteX3" fmla="*/ 0 w 934161"/>
                  <a:gd name="connsiteY3" fmla="*/ 448785 h 617079"/>
                  <a:gd name="connsiteX4" fmla="*/ 274881 w 934161"/>
                  <a:gd name="connsiteY4" fmla="*/ 0 h 617079"/>
                  <a:gd name="connsiteX5" fmla="*/ 477341 w 934161"/>
                  <a:gd name="connsiteY5" fmla="*/ 243874 h 617079"/>
                  <a:gd name="connsiteX6" fmla="*/ 787773 w 934161"/>
                  <a:gd name="connsiteY6" fmla="*/ 162633 h 617079"/>
                  <a:gd name="connsiteX7" fmla="*/ 931229 w 934161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5016"/>
                  <a:gd name="connsiteY0" fmla="*/ 476834 h 617079"/>
                  <a:gd name="connsiteX1" fmla="*/ 423541 w 935016"/>
                  <a:gd name="connsiteY1" fmla="*/ 339394 h 617079"/>
                  <a:gd name="connsiteX2" fmla="*/ 516103 w 935016"/>
                  <a:gd name="connsiteY2" fmla="*/ 617079 h 617079"/>
                  <a:gd name="connsiteX3" fmla="*/ 0 w 935016"/>
                  <a:gd name="connsiteY3" fmla="*/ 448785 h 617079"/>
                  <a:gd name="connsiteX4" fmla="*/ 274881 w 935016"/>
                  <a:gd name="connsiteY4" fmla="*/ 0 h 617079"/>
                  <a:gd name="connsiteX5" fmla="*/ 477341 w 935016"/>
                  <a:gd name="connsiteY5" fmla="*/ 243874 h 617079"/>
                  <a:gd name="connsiteX6" fmla="*/ 782265 w 935016"/>
                  <a:gd name="connsiteY6" fmla="*/ 143353 h 617079"/>
                  <a:gd name="connsiteX7" fmla="*/ 931229 w 935016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77341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60286 w 910740"/>
                  <a:gd name="connsiteY0" fmla="*/ 478537 h 618782"/>
                  <a:gd name="connsiteX1" fmla="*/ 401508 w 910740"/>
                  <a:gd name="connsiteY1" fmla="*/ 341097 h 618782"/>
                  <a:gd name="connsiteX2" fmla="*/ 494070 w 910740"/>
                  <a:gd name="connsiteY2" fmla="*/ 618782 h 618782"/>
                  <a:gd name="connsiteX3" fmla="*/ 0 w 910740"/>
                  <a:gd name="connsiteY3" fmla="*/ 450488 h 618782"/>
                  <a:gd name="connsiteX4" fmla="*/ 217043 w 910740"/>
                  <a:gd name="connsiteY4" fmla="*/ 1703 h 618782"/>
                  <a:gd name="connsiteX5" fmla="*/ 469079 w 910740"/>
                  <a:gd name="connsiteY5" fmla="*/ 245577 h 618782"/>
                  <a:gd name="connsiteX6" fmla="*/ 760232 w 910740"/>
                  <a:gd name="connsiteY6" fmla="*/ 145056 h 618782"/>
                  <a:gd name="connsiteX7" fmla="*/ 909196 w 910740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07765"/>
                  <a:gd name="connsiteX1" fmla="*/ 446317 w 955549"/>
                  <a:gd name="connsiteY1" fmla="*/ 341097 h 607765"/>
                  <a:gd name="connsiteX2" fmla="*/ 527862 w 955549"/>
                  <a:gd name="connsiteY2" fmla="*/ 607765 h 607765"/>
                  <a:gd name="connsiteX3" fmla="*/ 44809 w 955549"/>
                  <a:gd name="connsiteY3" fmla="*/ 450488 h 607765"/>
                  <a:gd name="connsiteX4" fmla="*/ 261852 w 955549"/>
                  <a:gd name="connsiteY4" fmla="*/ 1703 h 607765"/>
                  <a:gd name="connsiteX5" fmla="*/ 513888 w 955549"/>
                  <a:gd name="connsiteY5" fmla="*/ 245577 h 607765"/>
                  <a:gd name="connsiteX6" fmla="*/ 805041 w 955549"/>
                  <a:gd name="connsiteY6" fmla="*/ 145056 h 607765"/>
                  <a:gd name="connsiteX7" fmla="*/ 954005 w 955549"/>
                  <a:gd name="connsiteY7" fmla="*/ 405609 h 60776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8696 w 962625"/>
                  <a:gd name="connsiteY0" fmla="*/ 500570 h 673975"/>
                  <a:gd name="connsiteX1" fmla="*/ 403816 w 962625"/>
                  <a:gd name="connsiteY1" fmla="*/ 327327 h 673975"/>
                  <a:gd name="connsiteX2" fmla="*/ 485362 w 962625"/>
                  <a:gd name="connsiteY2" fmla="*/ 610520 h 673975"/>
                  <a:gd name="connsiteX3" fmla="*/ 43623 w 962625"/>
                  <a:gd name="connsiteY3" fmla="*/ 480784 h 673975"/>
                  <a:gd name="connsiteX4" fmla="*/ 268928 w 962625"/>
                  <a:gd name="connsiteY4" fmla="*/ 1703 h 673975"/>
                  <a:gd name="connsiteX5" fmla="*/ 520964 w 962625"/>
                  <a:gd name="connsiteY5" fmla="*/ 245577 h 673975"/>
                  <a:gd name="connsiteX6" fmla="*/ 812117 w 962625"/>
                  <a:gd name="connsiteY6" fmla="*/ 145056 h 673975"/>
                  <a:gd name="connsiteX7" fmla="*/ 961081 w 962625"/>
                  <a:gd name="connsiteY7" fmla="*/ 405609 h 673975"/>
                  <a:gd name="connsiteX0" fmla="*/ 238218 w 972147"/>
                  <a:gd name="connsiteY0" fmla="*/ 500570 h 681004"/>
                  <a:gd name="connsiteX1" fmla="*/ 413338 w 972147"/>
                  <a:gd name="connsiteY1" fmla="*/ 327327 h 681004"/>
                  <a:gd name="connsiteX2" fmla="*/ 494884 w 972147"/>
                  <a:gd name="connsiteY2" fmla="*/ 610520 h 681004"/>
                  <a:gd name="connsiteX3" fmla="*/ 42128 w 972147"/>
                  <a:gd name="connsiteY3" fmla="*/ 505572 h 681004"/>
                  <a:gd name="connsiteX4" fmla="*/ 278450 w 972147"/>
                  <a:gd name="connsiteY4" fmla="*/ 1703 h 681004"/>
                  <a:gd name="connsiteX5" fmla="*/ 530486 w 972147"/>
                  <a:gd name="connsiteY5" fmla="*/ 245577 h 681004"/>
                  <a:gd name="connsiteX6" fmla="*/ 821639 w 972147"/>
                  <a:gd name="connsiteY6" fmla="*/ 145056 h 681004"/>
                  <a:gd name="connsiteX7" fmla="*/ 970603 w 972147"/>
                  <a:gd name="connsiteY7" fmla="*/ 405609 h 681004"/>
                  <a:gd name="connsiteX0" fmla="*/ 238218 w 972147"/>
                  <a:gd name="connsiteY0" fmla="*/ 500570 h 684851"/>
                  <a:gd name="connsiteX1" fmla="*/ 413338 w 972147"/>
                  <a:gd name="connsiteY1" fmla="*/ 327327 h 684851"/>
                  <a:gd name="connsiteX2" fmla="*/ 483867 w 972147"/>
                  <a:gd name="connsiteY2" fmla="*/ 616028 h 684851"/>
                  <a:gd name="connsiteX3" fmla="*/ 42128 w 972147"/>
                  <a:gd name="connsiteY3" fmla="*/ 505572 h 684851"/>
                  <a:gd name="connsiteX4" fmla="*/ 278450 w 972147"/>
                  <a:gd name="connsiteY4" fmla="*/ 1703 h 684851"/>
                  <a:gd name="connsiteX5" fmla="*/ 530486 w 972147"/>
                  <a:gd name="connsiteY5" fmla="*/ 245577 h 684851"/>
                  <a:gd name="connsiteX6" fmla="*/ 821639 w 972147"/>
                  <a:gd name="connsiteY6" fmla="*/ 145056 h 684851"/>
                  <a:gd name="connsiteX7" fmla="*/ 970603 w 972147"/>
                  <a:gd name="connsiteY7" fmla="*/ 405609 h 684851"/>
                  <a:gd name="connsiteX0" fmla="*/ 238218 w 972147"/>
                  <a:gd name="connsiteY0" fmla="*/ 500570 h 678763"/>
                  <a:gd name="connsiteX1" fmla="*/ 413338 w 972147"/>
                  <a:gd name="connsiteY1" fmla="*/ 327327 h 678763"/>
                  <a:gd name="connsiteX2" fmla="*/ 483867 w 972147"/>
                  <a:gd name="connsiteY2" fmla="*/ 616028 h 678763"/>
                  <a:gd name="connsiteX3" fmla="*/ 42128 w 972147"/>
                  <a:gd name="connsiteY3" fmla="*/ 505572 h 678763"/>
                  <a:gd name="connsiteX4" fmla="*/ 278450 w 972147"/>
                  <a:gd name="connsiteY4" fmla="*/ 1703 h 678763"/>
                  <a:gd name="connsiteX5" fmla="*/ 530486 w 972147"/>
                  <a:gd name="connsiteY5" fmla="*/ 245577 h 678763"/>
                  <a:gd name="connsiteX6" fmla="*/ 821639 w 972147"/>
                  <a:gd name="connsiteY6" fmla="*/ 145056 h 678763"/>
                  <a:gd name="connsiteX7" fmla="*/ 970603 w 972147"/>
                  <a:gd name="connsiteY7" fmla="*/ 405609 h 67876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2590 h 680783"/>
                  <a:gd name="connsiteX1" fmla="*/ 413338 w 972147"/>
                  <a:gd name="connsiteY1" fmla="*/ 329347 h 680783"/>
                  <a:gd name="connsiteX2" fmla="*/ 483867 w 972147"/>
                  <a:gd name="connsiteY2" fmla="*/ 618048 h 680783"/>
                  <a:gd name="connsiteX3" fmla="*/ 42128 w 972147"/>
                  <a:gd name="connsiteY3" fmla="*/ 507592 h 680783"/>
                  <a:gd name="connsiteX4" fmla="*/ 278450 w 972147"/>
                  <a:gd name="connsiteY4" fmla="*/ 3723 h 680783"/>
                  <a:gd name="connsiteX5" fmla="*/ 535994 w 972147"/>
                  <a:gd name="connsiteY5" fmla="*/ 211792 h 680783"/>
                  <a:gd name="connsiteX6" fmla="*/ 821639 w 972147"/>
                  <a:gd name="connsiteY6" fmla="*/ 147076 h 680783"/>
                  <a:gd name="connsiteX7" fmla="*/ 970603 w 972147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58028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6290 h 684483"/>
                  <a:gd name="connsiteX1" fmla="*/ 413338 w 973301"/>
                  <a:gd name="connsiteY1" fmla="*/ 333047 h 684483"/>
                  <a:gd name="connsiteX2" fmla="*/ 483867 w 973301"/>
                  <a:gd name="connsiteY2" fmla="*/ 621748 h 684483"/>
                  <a:gd name="connsiteX3" fmla="*/ 42128 w 973301"/>
                  <a:gd name="connsiteY3" fmla="*/ 511292 h 684483"/>
                  <a:gd name="connsiteX4" fmla="*/ 278450 w 973301"/>
                  <a:gd name="connsiteY4" fmla="*/ 7423 h 684483"/>
                  <a:gd name="connsiteX5" fmla="*/ 549765 w 973301"/>
                  <a:gd name="connsiteY5" fmla="*/ 190704 h 684483"/>
                  <a:gd name="connsiteX6" fmla="*/ 857444 w 973301"/>
                  <a:gd name="connsiteY6" fmla="*/ 148022 h 684483"/>
                  <a:gd name="connsiteX7" fmla="*/ 970603 w 973301"/>
                  <a:gd name="connsiteY7" fmla="*/ 411329 h 684483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1535 h 679728"/>
                  <a:gd name="connsiteX1" fmla="*/ 413338 w 973301"/>
                  <a:gd name="connsiteY1" fmla="*/ 328292 h 679728"/>
                  <a:gd name="connsiteX2" fmla="*/ 483867 w 973301"/>
                  <a:gd name="connsiteY2" fmla="*/ 616993 h 679728"/>
                  <a:gd name="connsiteX3" fmla="*/ 42128 w 973301"/>
                  <a:gd name="connsiteY3" fmla="*/ 506537 h 679728"/>
                  <a:gd name="connsiteX4" fmla="*/ 278450 w 973301"/>
                  <a:gd name="connsiteY4" fmla="*/ 2668 h 679728"/>
                  <a:gd name="connsiteX5" fmla="*/ 549765 w 973301"/>
                  <a:gd name="connsiteY5" fmla="*/ 185949 h 679728"/>
                  <a:gd name="connsiteX6" fmla="*/ 857444 w 973301"/>
                  <a:gd name="connsiteY6" fmla="*/ 143267 h 679728"/>
                  <a:gd name="connsiteX7" fmla="*/ 970603 w 973301"/>
                  <a:gd name="connsiteY7" fmla="*/ 406574 h 679728"/>
                  <a:gd name="connsiteX0" fmla="*/ 239713 w 974796"/>
                  <a:gd name="connsiteY0" fmla="*/ 509581 h 687774"/>
                  <a:gd name="connsiteX1" fmla="*/ 414833 w 974796"/>
                  <a:gd name="connsiteY1" fmla="*/ 336338 h 687774"/>
                  <a:gd name="connsiteX2" fmla="*/ 485362 w 974796"/>
                  <a:gd name="connsiteY2" fmla="*/ 625039 h 687774"/>
                  <a:gd name="connsiteX3" fmla="*/ 43623 w 974796"/>
                  <a:gd name="connsiteY3" fmla="*/ 514583 h 687774"/>
                  <a:gd name="connsiteX4" fmla="*/ 268928 w 974796"/>
                  <a:gd name="connsiteY4" fmla="*/ 2452 h 687774"/>
                  <a:gd name="connsiteX5" fmla="*/ 551260 w 974796"/>
                  <a:gd name="connsiteY5" fmla="*/ 193995 h 687774"/>
                  <a:gd name="connsiteX6" fmla="*/ 858939 w 974796"/>
                  <a:gd name="connsiteY6" fmla="*/ 151313 h 687774"/>
                  <a:gd name="connsiteX7" fmla="*/ 972098 w 974796"/>
                  <a:gd name="connsiteY7" fmla="*/ 414620 h 687774"/>
                  <a:gd name="connsiteX0" fmla="*/ 239713 w 974796"/>
                  <a:gd name="connsiteY0" fmla="*/ 508440 h 686633"/>
                  <a:gd name="connsiteX1" fmla="*/ 414833 w 974796"/>
                  <a:gd name="connsiteY1" fmla="*/ 335197 h 686633"/>
                  <a:gd name="connsiteX2" fmla="*/ 485362 w 974796"/>
                  <a:gd name="connsiteY2" fmla="*/ 623898 h 686633"/>
                  <a:gd name="connsiteX3" fmla="*/ 43623 w 974796"/>
                  <a:gd name="connsiteY3" fmla="*/ 513442 h 686633"/>
                  <a:gd name="connsiteX4" fmla="*/ 268928 w 974796"/>
                  <a:gd name="connsiteY4" fmla="*/ 1311 h 686633"/>
                  <a:gd name="connsiteX5" fmla="*/ 551260 w 974796"/>
                  <a:gd name="connsiteY5" fmla="*/ 192854 h 686633"/>
                  <a:gd name="connsiteX6" fmla="*/ 858939 w 974796"/>
                  <a:gd name="connsiteY6" fmla="*/ 150172 h 686633"/>
                  <a:gd name="connsiteX7" fmla="*/ 972098 w 974796"/>
                  <a:gd name="connsiteY7" fmla="*/ 413479 h 68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4796" h="686633">
                    <a:moveTo>
                      <a:pt x="239713" y="508440"/>
                    </a:moveTo>
                    <a:cubicBezTo>
                      <a:pt x="220051" y="400199"/>
                      <a:pt x="313311" y="308483"/>
                      <a:pt x="414833" y="335197"/>
                    </a:cubicBezTo>
                    <a:cubicBezTo>
                      <a:pt x="568709" y="355231"/>
                      <a:pt x="571103" y="526747"/>
                      <a:pt x="485362" y="623898"/>
                    </a:cubicBezTo>
                    <a:cubicBezTo>
                      <a:pt x="359231" y="741315"/>
                      <a:pt x="103653" y="687971"/>
                      <a:pt x="43623" y="513442"/>
                    </a:cubicBezTo>
                    <a:cubicBezTo>
                      <a:pt x="-86006" y="165544"/>
                      <a:pt x="98347" y="15949"/>
                      <a:pt x="268928" y="1311"/>
                    </a:cubicBezTo>
                    <a:cubicBezTo>
                      <a:pt x="423631" y="-11041"/>
                      <a:pt x="534267" y="64743"/>
                      <a:pt x="551260" y="192854"/>
                    </a:cubicBezTo>
                    <a:cubicBezTo>
                      <a:pt x="632704" y="84983"/>
                      <a:pt x="783005" y="98296"/>
                      <a:pt x="858939" y="150172"/>
                    </a:cubicBezTo>
                    <a:cubicBezTo>
                      <a:pt x="963678" y="201219"/>
                      <a:pt x="983037" y="310103"/>
                      <a:pt x="972098" y="413479"/>
                    </a:cubicBezTo>
                  </a:path>
                </a:pathLst>
              </a:cu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0" name="자유형: 도형 12">
                <a:extLst>
                  <a:ext uri="{FF2B5EF4-FFF2-40B4-BE49-F238E27FC236}">
                    <a16:creationId xmlns:a16="http://schemas.microsoft.com/office/drawing/2014/main" id="{996923B0-8B25-4B00-84AC-1939A69985B0}"/>
                  </a:ext>
                </a:extLst>
              </p:cNvPr>
              <p:cNvSpPr/>
              <p:nvPr/>
            </p:nvSpPr>
            <p:spPr>
              <a:xfrm>
                <a:off x="6646452" y="3560646"/>
                <a:ext cx="483425" cy="783120"/>
              </a:xfrm>
              <a:custGeom>
                <a:avLst/>
                <a:gdLst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35314"/>
                  <a:gd name="connsiteX1" fmla="*/ 330979 w 647937"/>
                  <a:gd name="connsiteY1" fmla="*/ 0 h 1035314"/>
                  <a:gd name="connsiteX2" fmla="*/ 560982 w 647937"/>
                  <a:gd name="connsiteY2" fmla="*/ 171099 h 1035314"/>
                  <a:gd name="connsiteX3" fmla="*/ 468420 w 647937"/>
                  <a:gd name="connsiteY3" fmla="*/ 493663 h 1035314"/>
                  <a:gd name="connsiteX4" fmla="*/ 647934 w 647937"/>
                  <a:gd name="connsiteY4" fmla="*/ 793789 h 1035314"/>
                  <a:gd name="connsiteX5" fmla="*/ 465665 w 647937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489"/>
                  <a:gd name="connsiteY0" fmla="*/ 277685 h 1035314"/>
                  <a:gd name="connsiteX1" fmla="*/ 330979 w 642489"/>
                  <a:gd name="connsiteY1" fmla="*/ 0 h 1035314"/>
                  <a:gd name="connsiteX2" fmla="*/ 560982 w 642489"/>
                  <a:gd name="connsiteY2" fmla="*/ 171099 h 1035314"/>
                  <a:gd name="connsiteX3" fmla="*/ 446386 w 642489"/>
                  <a:gd name="connsiteY3" fmla="*/ 490909 h 1035314"/>
                  <a:gd name="connsiteX4" fmla="*/ 642425 w 642489"/>
                  <a:gd name="connsiteY4" fmla="*/ 769001 h 1035314"/>
                  <a:gd name="connsiteX5" fmla="*/ 465665 w 642489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564"/>
                  <a:gd name="connsiteY0" fmla="*/ 277685 h 1035314"/>
                  <a:gd name="connsiteX1" fmla="*/ 330979 w 642564"/>
                  <a:gd name="connsiteY1" fmla="*/ 0 h 1035314"/>
                  <a:gd name="connsiteX2" fmla="*/ 560982 w 642564"/>
                  <a:gd name="connsiteY2" fmla="*/ 171099 h 1035314"/>
                  <a:gd name="connsiteX3" fmla="*/ 446386 w 642564"/>
                  <a:gd name="connsiteY3" fmla="*/ 490909 h 1035314"/>
                  <a:gd name="connsiteX4" fmla="*/ 642425 w 642564"/>
                  <a:gd name="connsiteY4" fmla="*/ 769001 h 1035314"/>
                  <a:gd name="connsiteX5" fmla="*/ 465665 w 642564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80359 h 1037988"/>
                  <a:gd name="connsiteX1" fmla="*/ 330979 w 639815"/>
                  <a:gd name="connsiteY1" fmla="*/ 2674 h 1037988"/>
                  <a:gd name="connsiteX2" fmla="*/ 560982 w 639815"/>
                  <a:gd name="connsiteY2" fmla="*/ 173773 h 1037988"/>
                  <a:gd name="connsiteX3" fmla="*/ 446386 w 639815"/>
                  <a:gd name="connsiteY3" fmla="*/ 493583 h 1037988"/>
                  <a:gd name="connsiteX4" fmla="*/ 639670 w 639815"/>
                  <a:gd name="connsiteY4" fmla="*/ 763412 h 1037988"/>
                  <a:gd name="connsiteX5" fmla="*/ 465665 w 639815"/>
                  <a:gd name="connsiteY5" fmla="*/ 1037988 h 1037988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78763 h 1036392"/>
                  <a:gd name="connsiteX1" fmla="*/ 330979 w 639815"/>
                  <a:gd name="connsiteY1" fmla="*/ 1078 h 1036392"/>
                  <a:gd name="connsiteX2" fmla="*/ 560982 w 639815"/>
                  <a:gd name="connsiteY2" fmla="*/ 172177 h 1036392"/>
                  <a:gd name="connsiteX3" fmla="*/ 446386 w 639815"/>
                  <a:gd name="connsiteY3" fmla="*/ 491987 h 1036392"/>
                  <a:gd name="connsiteX4" fmla="*/ 639670 w 639815"/>
                  <a:gd name="connsiteY4" fmla="*/ 761816 h 1036392"/>
                  <a:gd name="connsiteX5" fmla="*/ 465665 w 639815"/>
                  <a:gd name="connsiteY5" fmla="*/ 1036392 h 1036392"/>
                  <a:gd name="connsiteX0" fmla="*/ 0 w 639815"/>
                  <a:gd name="connsiteY0" fmla="*/ 280192 h 1037821"/>
                  <a:gd name="connsiteX1" fmla="*/ 330979 w 639815"/>
                  <a:gd name="connsiteY1" fmla="*/ 2507 h 1037821"/>
                  <a:gd name="connsiteX2" fmla="*/ 560982 w 639815"/>
                  <a:gd name="connsiteY2" fmla="*/ 173606 h 1037821"/>
                  <a:gd name="connsiteX3" fmla="*/ 446386 w 639815"/>
                  <a:gd name="connsiteY3" fmla="*/ 493416 h 1037821"/>
                  <a:gd name="connsiteX4" fmla="*/ 639670 w 639815"/>
                  <a:gd name="connsiteY4" fmla="*/ 763245 h 1037821"/>
                  <a:gd name="connsiteX5" fmla="*/ 465665 w 639815"/>
                  <a:gd name="connsiteY5" fmla="*/ 1037821 h 1037821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26 w 639841"/>
                  <a:gd name="connsiteY0" fmla="*/ 279103 h 1036732"/>
                  <a:gd name="connsiteX1" fmla="*/ 331005 w 639841"/>
                  <a:gd name="connsiteY1" fmla="*/ 1418 h 1036732"/>
                  <a:gd name="connsiteX2" fmla="*/ 561008 w 639841"/>
                  <a:gd name="connsiteY2" fmla="*/ 172517 h 1036732"/>
                  <a:gd name="connsiteX3" fmla="*/ 446412 w 639841"/>
                  <a:gd name="connsiteY3" fmla="*/ 492327 h 1036732"/>
                  <a:gd name="connsiteX4" fmla="*/ 639696 w 639841"/>
                  <a:gd name="connsiteY4" fmla="*/ 762156 h 1036732"/>
                  <a:gd name="connsiteX5" fmla="*/ 465691 w 639841"/>
                  <a:gd name="connsiteY5" fmla="*/ 1036732 h 1036732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40 w 620576"/>
                  <a:gd name="connsiteY0" fmla="*/ 296331 h 1037435"/>
                  <a:gd name="connsiteX1" fmla="*/ 311740 w 620576"/>
                  <a:gd name="connsiteY1" fmla="*/ 2121 h 1037435"/>
                  <a:gd name="connsiteX2" fmla="*/ 541743 w 620576"/>
                  <a:gd name="connsiteY2" fmla="*/ 173220 h 1037435"/>
                  <a:gd name="connsiteX3" fmla="*/ 427147 w 620576"/>
                  <a:gd name="connsiteY3" fmla="*/ 493030 h 1037435"/>
                  <a:gd name="connsiteX4" fmla="*/ 620431 w 620576"/>
                  <a:gd name="connsiteY4" fmla="*/ 762859 h 1037435"/>
                  <a:gd name="connsiteX5" fmla="*/ 446426 w 620576"/>
                  <a:gd name="connsiteY5" fmla="*/ 1037435 h 1037435"/>
                  <a:gd name="connsiteX0" fmla="*/ 5008 w 625544"/>
                  <a:gd name="connsiteY0" fmla="*/ 297012 h 1038116"/>
                  <a:gd name="connsiteX1" fmla="*/ 316708 w 625544"/>
                  <a:gd name="connsiteY1" fmla="*/ 2802 h 1038116"/>
                  <a:gd name="connsiteX2" fmla="*/ 546711 w 625544"/>
                  <a:gd name="connsiteY2" fmla="*/ 173901 h 1038116"/>
                  <a:gd name="connsiteX3" fmla="*/ 432115 w 625544"/>
                  <a:gd name="connsiteY3" fmla="*/ 493711 h 1038116"/>
                  <a:gd name="connsiteX4" fmla="*/ 625399 w 625544"/>
                  <a:gd name="connsiteY4" fmla="*/ 763540 h 1038116"/>
                  <a:gd name="connsiteX5" fmla="*/ 451394 w 625544"/>
                  <a:gd name="connsiteY5" fmla="*/ 1038116 h 1038116"/>
                  <a:gd name="connsiteX0" fmla="*/ 5008 w 625544"/>
                  <a:gd name="connsiteY0" fmla="*/ 299704 h 1040808"/>
                  <a:gd name="connsiteX1" fmla="*/ 316708 w 625544"/>
                  <a:gd name="connsiteY1" fmla="*/ 2739 h 1040808"/>
                  <a:gd name="connsiteX2" fmla="*/ 546711 w 625544"/>
                  <a:gd name="connsiteY2" fmla="*/ 176593 h 1040808"/>
                  <a:gd name="connsiteX3" fmla="*/ 432115 w 625544"/>
                  <a:gd name="connsiteY3" fmla="*/ 496403 h 1040808"/>
                  <a:gd name="connsiteX4" fmla="*/ 625399 w 625544"/>
                  <a:gd name="connsiteY4" fmla="*/ 766232 h 1040808"/>
                  <a:gd name="connsiteX5" fmla="*/ 451394 w 625544"/>
                  <a:gd name="connsiteY5" fmla="*/ 1040808 h 1040808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5023"/>
                  <a:gd name="connsiteY0" fmla="*/ 298093 h 1039197"/>
                  <a:gd name="connsiteX1" fmla="*/ 315906 w 625023"/>
                  <a:gd name="connsiteY1" fmla="*/ 1128 h 1039197"/>
                  <a:gd name="connsiteX2" fmla="*/ 545909 w 625023"/>
                  <a:gd name="connsiteY2" fmla="*/ 174982 h 1039197"/>
                  <a:gd name="connsiteX3" fmla="*/ 431313 w 625023"/>
                  <a:gd name="connsiteY3" fmla="*/ 494792 h 1039197"/>
                  <a:gd name="connsiteX4" fmla="*/ 624597 w 625023"/>
                  <a:gd name="connsiteY4" fmla="*/ 764621 h 1039197"/>
                  <a:gd name="connsiteX5" fmla="*/ 450592 w 625023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25804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1503" h="1039197">
                    <a:moveTo>
                      <a:pt x="4206" y="298093"/>
                    </a:moveTo>
                    <a:cubicBezTo>
                      <a:pt x="-31441" y="73328"/>
                      <a:pt x="167021" y="-10969"/>
                      <a:pt x="315906" y="1128"/>
                    </a:cubicBezTo>
                    <a:cubicBezTo>
                      <a:pt x="428380" y="8585"/>
                      <a:pt x="527080" y="95916"/>
                      <a:pt x="545909" y="174982"/>
                    </a:cubicBezTo>
                    <a:cubicBezTo>
                      <a:pt x="579319" y="262305"/>
                      <a:pt x="557648" y="418486"/>
                      <a:pt x="431313" y="494792"/>
                    </a:cubicBezTo>
                    <a:cubicBezTo>
                      <a:pt x="576532" y="548013"/>
                      <a:pt x="647384" y="650808"/>
                      <a:pt x="641122" y="764621"/>
                    </a:cubicBezTo>
                    <a:cubicBezTo>
                      <a:pt x="633615" y="919493"/>
                      <a:pt x="546235" y="1010014"/>
                      <a:pt x="399268" y="1039197"/>
                    </a:cubicBezTo>
                  </a:path>
                </a:pathLst>
              </a:cu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1" name="자유형: 도형 13">
                <a:extLst>
                  <a:ext uri="{FF2B5EF4-FFF2-40B4-BE49-F238E27FC236}">
                    <a16:creationId xmlns:a16="http://schemas.microsoft.com/office/drawing/2014/main" id="{7C29BC78-5408-48EA-8594-0D87CE7E30A9}"/>
                  </a:ext>
                </a:extLst>
              </p:cNvPr>
              <p:cNvSpPr/>
              <p:nvPr/>
            </p:nvSpPr>
            <p:spPr>
              <a:xfrm>
                <a:off x="6153240" y="3948272"/>
                <a:ext cx="785355" cy="780891"/>
              </a:xfrm>
              <a:custGeom>
                <a:avLst/>
                <a:gdLst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7877 w 1035080"/>
                  <a:gd name="connsiteY0" fmla="*/ 213173 h 925619"/>
                  <a:gd name="connsiteX1" fmla="*/ 535806 w 1035080"/>
                  <a:gd name="connsiteY1" fmla="*/ 0 h 925619"/>
                  <a:gd name="connsiteX2" fmla="*/ 676051 w 1035080"/>
                  <a:gd name="connsiteY2" fmla="*/ 311345 h 925619"/>
                  <a:gd name="connsiteX3" fmla="*/ 1035080 w 1035080"/>
                  <a:gd name="connsiteY3" fmla="*/ 535737 h 925619"/>
                  <a:gd name="connsiteX4" fmla="*/ 603124 w 1035080"/>
                  <a:gd name="connsiteY4" fmla="*/ 925619 h 925619"/>
                  <a:gd name="connsiteX5" fmla="*/ 53565 w 1035080"/>
                  <a:gd name="connsiteY5" fmla="*/ 871971 h 925619"/>
                  <a:gd name="connsiteX6" fmla="*/ 106351 w 1035080"/>
                  <a:gd name="connsiteY6" fmla="*/ 395289 h 925619"/>
                  <a:gd name="connsiteX7" fmla="*/ 443903 w 1035080"/>
                  <a:gd name="connsiteY7" fmla="*/ 599641 h 925619"/>
                  <a:gd name="connsiteX0" fmla="*/ 375671 w 1062874"/>
                  <a:gd name="connsiteY0" fmla="*/ 213173 h 925619"/>
                  <a:gd name="connsiteX1" fmla="*/ 563600 w 1062874"/>
                  <a:gd name="connsiteY1" fmla="*/ 0 h 925619"/>
                  <a:gd name="connsiteX2" fmla="*/ 703845 w 1062874"/>
                  <a:gd name="connsiteY2" fmla="*/ 311345 h 925619"/>
                  <a:gd name="connsiteX3" fmla="*/ 1062874 w 1062874"/>
                  <a:gd name="connsiteY3" fmla="*/ 535737 h 925619"/>
                  <a:gd name="connsiteX4" fmla="*/ 630918 w 1062874"/>
                  <a:gd name="connsiteY4" fmla="*/ 925619 h 925619"/>
                  <a:gd name="connsiteX5" fmla="*/ 81359 w 1062874"/>
                  <a:gd name="connsiteY5" fmla="*/ 871971 h 925619"/>
                  <a:gd name="connsiteX6" fmla="*/ 134145 w 1062874"/>
                  <a:gd name="connsiteY6" fmla="*/ 395289 h 925619"/>
                  <a:gd name="connsiteX7" fmla="*/ 471697 w 1062874"/>
                  <a:gd name="connsiteY7" fmla="*/ 599641 h 92561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30918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06130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9036"/>
                  <a:gd name="connsiteX1" fmla="*/ 563600 w 1062874"/>
                  <a:gd name="connsiteY1" fmla="*/ 0 h 979036"/>
                  <a:gd name="connsiteX2" fmla="*/ 703845 w 1062874"/>
                  <a:gd name="connsiteY2" fmla="*/ 311345 h 979036"/>
                  <a:gd name="connsiteX3" fmla="*/ 1062874 w 1062874"/>
                  <a:gd name="connsiteY3" fmla="*/ 535737 h 979036"/>
                  <a:gd name="connsiteX4" fmla="*/ 597867 w 1062874"/>
                  <a:gd name="connsiteY4" fmla="*/ 942144 h 979036"/>
                  <a:gd name="connsiteX5" fmla="*/ 81359 w 1062874"/>
                  <a:gd name="connsiteY5" fmla="*/ 871971 h 979036"/>
                  <a:gd name="connsiteX6" fmla="*/ 134145 w 1062874"/>
                  <a:gd name="connsiteY6" fmla="*/ 395289 h 979036"/>
                  <a:gd name="connsiteX7" fmla="*/ 471697 w 1062874"/>
                  <a:gd name="connsiteY7" fmla="*/ 599641 h 979036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33999"/>
                  <a:gd name="connsiteX1" fmla="*/ 563600 w 1062874"/>
                  <a:gd name="connsiteY1" fmla="*/ 0 h 1033999"/>
                  <a:gd name="connsiteX2" fmla="*/ 703845 w 1062874"/>
                  <a:gd name="connsiteY2" fmla="*/ 311345 h 1033999"/>
                  <a:gd name="connsiteX3" fmla="*/ 1062874 w 1062874"/>
                  <a:gd name="connsiteY3" fmla="*/ 535737 h 1033999"/>
                  <a:gd name="connsiteX4" fmla="*/ 597867 w 1062874"/>
                  <a:gd name="connsiteY4" fmla="*/ 942144 h 1033999"/>
                  <a:gd name="connsiteX5" fmla="*/ 81359 w 1062874"/>
                  <a:gd name="connsiteY5" fmla="*/ 871971 h 1033999"/>
                  <a:gd name="connsiteX6" fmla="*/ 134145 w 1062874"/>
                  <a:gd name="connsiteY6" fmla="*/ 395289 h 1033999"/>
                  <a:gd name="connsiteX7" fmla="*/ 471697 w 1062874"/>
                  <a:gd name="connsiteY7" fmla="*/ 599641 h 1033999"/>
                  <a:gd name="connsiteX0" fmla="*/ 363975 w 1051178"/>
                  <a:gd name="connsiteY0" fmla="*/ 213173 h 1033999"/>
                  <a:gd name="connsiteX1" fmla="*/ 551904 w 1051178"/>
                  <a:gd name="connsiteY1" fmla="*/ 0 h 1033999"/>
                  <a:gd name="connsiteX2" fmla="*/ 692149 w 1051178"/>
                  <a:gd name="connsiteY2" fmla="*/ 311345 h 1033999"/>
                  <a:gd name="connsiteX3" fmla="*/ 1051178 w 1051178"/>
                  <a:gd name="connsiteY3" fmla="*/ 535737 h 1033999"/>
                  <a:gd name="connsiteX4" fmla="*/ 586171 w 1051178"/>
                  <a:gd name="connsiteY4" fmla="*/ 942144 h 1033999"/>
                  <a:gd name="connsiteX5" fmla="*/ 69663 w 1051178"/>
                  <a:gd name="connsiteY5" fmla="*/ 871971 h 1033999"/>
                  <a:gd name="connsiteX6" fmla="*/ 122449 w 1051178"/>
                  <a:gd name="connsiteY6" fmla="*/ 395289 h 1033999"/>
                  <a:gd name="connsiteX7" fmla="*/ 460001 w 1051178"/>
                  <a:gd name="connsiteY7" fmla="*/ 599641 h 1033999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34653"/>
                  <a:gd name="connsiteY0" fmla="*/ 213173 h 1030327"/>
                  <a:gd name="connsiteX1" fmla="*/ 551904 w 1034653"/>
                  <a:gd name="connsiteY1" fmla="*/ 0 h 1030327"/>
                  <a:gd name="connsiteX2" fmla="*/ 692149 w 1034653"/>
                  <a:gd name="connsiteY2" fmla="*/ 311345 h 1030327"/>
                  <a:gd name="connsiteX3" fmla="*/ 1034653 w 1034653"/>
                  <a:gd name="connsiteY3" fmla="*/ 538491 h 1030327"/>
                  <a:gd name="connsiteX4" fmla="*/ 613713 w 1034653"/>
                  <a:gd name="connsiteY4" fmla="*/ 936636 h 1030327"/>
                  <a:gd name="connsiteX5" fmla="*/ 69663 w 1034653"/>
                  <a:gd name="connsiteY5" fmla="*/ 871971 h 1030327"/>
                  <a:gd name="connsiteX6" fmla="*/ 122449 w 1034653"/>
                  <a:gd name="connsiteY6" fmla="*/ 395289 h 1030327"/>
                  <a:gd name="connsiteX7" fmla="*/ 460001 w 1034653"/>
                  <a:gd name="connsiteY7" fmla="*/ 599641 h 1030327"/>
                  <a:gd name="connsiteX0" fmla="*/ 363975 w 1037690"/>
                  <a:gd name="connsiteY0" fmla="*/ 213173 h 1030327"/>
                  <a:gd name="connsiteX1" fmla="*/ 551904 w 1037690"/>
                  <a:gd name="connsiteY1" fmla="*/ 0 h 1030327"/>
                  <a:gd name="connsiteX2" fmla="*/ 692149 w 1037690"/>
                  <a:gd name="connsiteY2" fmla="*/ 311345 h 1030327"/>
                  <a:gd name="connsiteX3" fmla="*/ 1034653 w 1037690"/>
                  <a:gd name="connsiteY3" fmla="*/ 538491 h 1030327"/>
                  <a:gd name="connsiteX4" fmla="*/ 613713 w 1037690"/>
                  <a:gd name="connsiteY4" fmla="*/ 936636 h 1030327"/>
                  <a:gd name="connsiteX5" fmla="*/ 69663 w 1037690"/>
                  <a:gd name="connsiteY5" fmla="*/ 871971 h 1030327"/>
                  <a:gd name="connsiteX6" fmla="*/ 122449 w 1037690"/>
                  <a:gd name="connsiteY6" fmla="*/ 395289 h 1030327"/>
                  <a:gd name="connsiteX7" fmla="*/ 460001 w 1037690"/>
                  <a:gd name="connsiteY7" fmla="*/ 599641 h 1030327"/>
                  <a:gd name="connsiteX0" fmla="*/ 363975 w 1037917"/>
                  <a:gd name="connsiteY0" fmla="*/ 213173 h 1030327"/>
                  <a:gd name="connsiteX1" fmla="*/ 551904 w 1037917"/>
                  <a:gd name="connsiteY1" fmla="*/ 0 h 1030327"/>
                  <a:gd name="connsiteX2" fmla="*/ 692149 w 1037917"/>
                  <a:gd name="connsiteY2" fmla="*/ 311345 h 1030327"/>
                  <a:gd name="connsiteX3" fmla="*/ 1034653 w 1037917"/>
                  <a:gd name="connsiteY3" fmla="*/ 538491 h 1030327"/>
                  <a:gd name="connsiteX4" fmla="*/ 613713 w 1037917"/>
                  <a:gd name="connsiteY4" fmla="*/ 936636 h 1030327"/>
                  <a:gd name="connsiteX5" fmla="*/ 69663 w 1037917"/>
                  <a:gd name="connsiteY5" fmla="*/ 871971 h 1030327"/>
                  <a:gd name="connsiteX6" fmla="*/ 122449 w 1037917"/>
                  <a:gd name="connsiteY6" fmla="*/ 395289 h 1030327"/>
                  <a:gd name="connsiteX7" fmla="*/ 460001 w 103791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270 h 1030424"/>
                  <a:gd name="connsiteX1" fmla="*/ 551904 w 1041370"/>
                  <a:gd name="connsiteY1" fmla="*/ 97 h 1030424"/>
                  <a:gd name="connsiteX2" fmla="*/ 675624 w 1041370"/>
                  <a:gd name="connsiteY2" fmla="*/ 300425 h 1030424"/>
                  <a:gd name="connsiteX3" fmla="*/ 1034653 w 1041370"/>
                  <a:gd name="connsiteY3" fmla="*/ 538588 h 1030424"/>
                  <a:gd name="connsiteX4" fmla="*/ 613713 w 1041370"/>
                  <a:gd name="connsiteY4" fmla="*/ 936733 h 1030424"/>
                  <a:gd name="connsiteX5" fmla="*/ 69663 w 1041370"/>
                  <a:gd name="connsiteY5" fmla="*/ 872068 h 1030424"/>
                  <a:gd name="connsiteX6" fmla="*/ 122449 w 1041370"/>
                  <a:gd name="connsiteY6" fmla="*/ 395386 h 1030424"/>
                  <a:gd name="connsiteX7" fmla="*/ 460001 w 1041370"/>
                  <a:gd name="connsiteY7" fmla="*/ 599738 h 1030424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266"/>
                  <a:gd name="connsiteY0" fmla="*/ 237961 h 1016230"/>
                  <a:gd name="connsiteX1" fmla="*/ 551904 w 1041266"/>
                  <a:gd name="connsiteY1" fmla="*/ 0 h 1016230"/>
                  <a:gd name="connsiteX2" fmla="*/ 675624 w 1041266"/>
                  <a:gd name="connsiteY2" fmla="*/ 300328 h 1016230"/>
                  <a:gd name="connsiteX3" fmla="*/ 1034653 w 1041266"/>
                  <a:gd name="connsiteY3" fmla="*/ 538491 h 1016230"/>
                  <a:gd name="connsiteX4" fmla="*/ 610959 w 1041266"/>
                  <a:gd name="connsiteY4" fmla="*/ 914602 h 1016230"/>
                  <a:gd name="connsiteX5" fmla="*/ 69663 w 1041266"/>
                  <a:gd name="connsiteY5" fmla="*/ 871971 h 1016230"/>
                  <a:gd name="connsiteX6" fmla="*/ 122449 w 1041266"/>
                  <a:gd name="connsiteY6" fmla="*/ 395289 h 1016230"/>
                  <a:gd name="connsiteX7" fmla="*/ 407671 w 1041266"/>
                  <a:gd name="connsiteY7" fmla="*/ 709810 h 1016230"/>
                  <a:gd name="connsiteX0" fmla="*/ 408043 w 1042386"/>
                  <a:gd name="connsiteY0" fmla="*/ 237961 h 1016230"/>
                  <a:gd name="connsiteX1" fmla="*/ 551904 w 1042386"/>
                  <a:gd name="connsiteY1" fmla="*/ 0 h 1016230"/>
                  <a:gd name="connsiteX2" fmla="*/ 675624 w 1042386"/>
                  <a:gd name="connsiteY2" fmla="*/ 300328 h 1016230"/>
                  <a:gd name="connsiteX3" fmla="*/ 1034653 w 1042386"/>
                  <a:gd name="connsiteY3" fmla="*/ 538491 h 1016230"/>
                  <a:gd name="connsiteX4" fmla="*/ 610959 w 1042386"/>
                  <a:gd name="connsiteY4" fmla="*/ 914602 h 1016230"/>
                  <a:gd name="connsiteX5" fmla="*/ 69663 w 1042386"/>
                  <a:gd name="connsiteY5" fmla="*/ 871971 h 1016230"/>
                  <a:gd name="connsiteX6" fmla="*/ 122449 w 1042386"/>
                  <a:gd name="connsiteY6" fmla="*/ 395289 h 1016230"/>
                  <a:gd name="connsiteX7" fmla="*/ 407671 w 1042386"/>
                  <a:gd name="connsiteY7" fmla="*/ 709810 h 1016230"/>
                  <a:gd name="connsiteX0" fmla="*/ 408043 w 1042386"/>
                  <a:gd name="connsiteY0" fmla="*/ 237961 h 1031503"/>
                  <a:gd name="connsiteX1" fmla="*/ 551904 w 1042386"/>
                  <a:gd name="connsiteY1" fmla="*/ 0 h 1031503"/>
                  <a:gd name="connsiteX2" fmla="*/ 675624 w 1042386"/>
                  <a:gd name="connsiteY2" fmla="*/ 300328 h 1031503"/>
                  <a:gd name="connsiteX3" fmla="*/ 1034653 w 1042386"/>
                  <a:gd name="connsiteY3" fmla="*/ 538491 h 1031503"/>
                  <a:gd name="connsiteX4" fmla="*/ 610959 w 1042386"/>
                  <a:gd name="connsiteY4" fmla="*/ 914602 h 1031503"/>
                  <a:gd name="connsiteX5" fmla="*/ 69663 w 1042386"/>
                  <a:gd name="connsiteY5" fmla="*/ 871971 h 1031503"/>
                  <a:gd name="connsiteX6" fmla="*/ 122449 w 1042386"/>
                  <a:gd name="connsiteY6" fmla="*/ 395289 h 1031503"/>
                  <a:gd name="connsiteX7" fmla="*/ 407671 w 1042386"/>
                  <a:gd name="connsiteY7" fmla="*/ 709810 h 1031503"/>
                  <a:gd name="connsiteX0" fmla="*/ 408043 w 1040983"/>
                  <a:gd name="connsiteY0" fmla="*/ 237961 h 1031503"/>
                  <a:gd name="connsiteX1" fmla="*/ 551904 w 1040983"/>
                  <a:gd name="connsiteY1" fmla="*/ 0 h 1031503"/>
                  <a:gd name="connsiteX2" fmla="*/ 675624 w 1040983"/>
                  <a:gd name="connsiteY2" fmla="*/ 300328 h 1031503"/>
                  <a:gd name="connsiteX3" fmla="*/ 1034653 w 1040983"/>
                  <a:gd name="connsiteY3" fmla="*/ 538491 h 1031503"/>
                  <a:gd name="connsiteX4" fmla="*/ 610959 w 1040983"/>
                  <a:gd name="connsiteY4" fmla="*/ 914602 h 1031503"/>
                  <a:gd name="connsiteX5" fmla="*/ 69663 w 1040983"/>
                  <a:gd name="connsiteY5" fmla="*/ 871971 h 1031503"/>
                  <a:gd name="connsiteX6" fmla="*/ 122449 w 1040983"/>
                  <a:gd name="connsiteY6" fmla="*/ 395289 h 1031503"/>
                  <a:gd name="connsiteX7" fmla="*/ 407671 w 1040983"/>
                  <a:gd name="connsiteY7" fmla="*/ 709810 h 1031503"/>
                  <a:gd name="connsiteX0" fmla="*/ 408043 w 1040983"/>
                  <a:gd name="connsiteY0" fmla="*/ 237961 h 1036239"/>
                  <a:gd name="connsiteX1" fmla="*/ 551904 w 1040983"/>
                  <a:gd name="connsiteY1" fmla="*/ 0 h 1036239"/>
                  <a:gd name="connsiteX2" fmla="*/ 675624 w 1040983"/>
                  <a:gd name="connsiteY2" fmla="*/ 300328 h 1036239"/>
                  <a:gd name="connsiteX3" fmla="*/ 1034653 w 1040983"/>
                  <a:gd name="connsiteY3" fmla="*/ 538491 h 1036239"/>
                  <a:gd name="connsiteX4" fmla="*/ 610959 w 1040983"/>
                  <a:gd name="connsiteY4" fmla="*/ 914602 h 1036239"/>
                  <a:gd name="connsiteX5" fmla="*/ 69663 w 1040983"/>
                  <a:gd name="connsiteY5" fmla="*/ 871971 h 1036239"/>
                  <a:gd name="connsiteX6" fmla="*/ 122449 w 1040983"/>
                  <a:gd name="connsiteY6" fmla="*/ 395289 h 1036239"/>
                  <a:gd name="connsiteX7" fmla="*/ 407671 w 1040983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75624 w 1040106"/>
                  <a:gd name="connsiteY2" fmla="*/ 300328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2163"/>
                  <a:gd name="connsiteY0" fmla="*/ 237961 h 1036239"/>
                  <a:gd name="connsiteX1" fmla="*/ 551904 w 1042163"/>
                  <a:gd name="connsiteY1" fmla="*/ 0 h 1036239"/>
                  <a:gd name="connsiteX2" fmla="*/ 694904 w 1042163"/>
                  <a:gd name="connsiteY2" fmla="*/ 308591 h 1036239"/>
                  <a:gd name="connsiteX3" fmla="*/ 1034653 w 1042163"/>
                  <a:gd name="connsiteY3" fmla="*/ 538491 h 1036239"/>
                  <a:gd name="connsiteX4" fmla="*/ 610959 w 1042163"/>
                  <a:gd name="connsiteY4" fmla="*/ 914602 h 1036239"/>
                  <a:gd name="connsiteX5" fmla="*/ 69663 w 1042163"/>
                  <a:gd name="connsiteY5" fmla="*/ 871971 h 1036239"/>
                  <a:gd name="connsiteX6" fmla="*/ 122449 w 1042163"/>
                  <a:gd name="connsiteY6" fmla="*/ 395289 h 1036239"/>
                  <a:gd name="connsiteX7" fmla="*/ 407671 w 1042163"/>
                  <a:gd name="connsiteY7" fmla="*/ 709810 h 103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163" h="1036239">
                    <a:moveTo>
                      <a:pt x="408043" y="237961"/>
                    </a:moveTo>
                    <a:cubicBezTo>
                      <a:pt x="343992" y="128344"/>
                      <a:pt x="425913" y="2202"/>
                      <a:pt x="551904" y="0"/>
                    </a:cubicBezTo>
                    <a:cubicBezTo>
                      <a:pt x="692297" y="9220"/>
                      <a:pt x="799637" y="145134"/>
                      <a:pt x="694904" y="308591"/>
                    </a:cubicBezTo>
                    <a:cubicBezTo>
                      <a:pt x="913733" y="254856"/>
                      <a:pt x="1005866" y="388412"/>
                      <a:pt x="1034653" y="538491"/>
                    </a:cubicBezTo>
                    <a:cubicBezTo>
                      <a:pt x="1080710" y="748323"/>
                      <a:pt x="911934" y="1029765"/>
                      <a:pt x="610959" y="914602"/>
                    </a:cubicBezTo>
                    <a:cubicBezTo>
                      <a:pt x="529678" y="1130828"/>
                      <a:pt x="156451" y="1022057"/>
                      <a:pt x="69663" y="871971"/>
                    </a:cubicBezTo>
                    <a:cubicBezTo>
                      <a:pt x="-4549" y="766325"/>
                      <a:pt x="-59482" y="489919"/>
                      <a:pt x="122449" y="395289"/>
                    </a:cubicBezTo>
                    <a:cubicBezTo>
                      <a:pt x="315758" y="274283"/>
                      <a:pt x="605462" y="514080"/>
                      <a:pt x="407671" y="709810"/>
                    </a:cubicBezTo>
                  </a:path>
                </a:pathLst>
              </a:cu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2" name="자유형: 도형 14">
                <a:extLst>
                  <a:ext uri="{FF2B5EF4-FFF2-40B4-BE49-F238E27FC236}">
                    <a16:creationId xmlns:a16="http://schemas.microsoft.com/office/drawing/2014/main" id="{B451D8E0-12A6-4EC2-AC3C-5E3672BAB4F1}"/>
                  </a:ext>
                </a:extLst>
              </p:cNvPr>
              <p:cNvSpPr/>
              <p:nvPr/>
            </p:nvSpPr>
            <p:spPr>
              <a:xfrm>
                <a:off x="6150565" y="3902140"/>
                <a:ext cx="223711" cy="335071"/>
              </a:xfrm>
              <a:custGeom>
                <a:avLst/>
                <a:gdLst>
                  <a:gd name="connsiteX0" fmla="*/ 0 w 210368"/>
                  <a:gd name="connsiteY0" fmla="*/ 692812 h 692812"/>
                  <a:gd name="connsiteX1" fmla="*/ 145855 w 210368"/>
                  <a:gd name="connsiteY1" fmla="*/ 0 h 692812"/>
                  <a:gd name="connsiteX2" fmla="*/ 210368 w 210368"/>
                  <a:gd name="connsiteY2" fmla="*/ 350614 h 692812"/>
                  <a:gd name="connsiteX0" fmla="*/ 0 w 204758"/>
                  <a:gd name="connsiteY0" fmla="*/ 692812 h 692812"/>
                  <a:gd name="connsiteX1" fmla="*/ 145855 w 204758"/>
                  <a:gd name="connsiteY1" fmla="*/ 0 h 692812"/>
                  <a:gd name="connsiteX2" fmla="*/ 204758 w 204758"/>
                  <a:gd name="connsiteY2" fmla="*/ 350614 h 692812"/>
                  <a:gd name="connsiteX0" fmla="*/ 0 w 259110"/>
                  <a:gd name="connsiteY0" fmla="*/ 692812 h 692812"/>
                  <a:gd name="connsiteX1" fmla="*/ 145855 w 259110"/>
                  <a:gd name="connsiteY1" fmla="*/ 0 h 692812"/>
                  <a:gd name="connsiteX2" fmla="*/ 204758 w 259110"/>
                  <a:gd name="connsiteY2" fmla="*/ 350614 h 692812"/>
                  <a:gd name="connsiteX0" fmla="*/ 0 w 259110"/>
                  <a:gd name="connsiteY0" fmla="*/ 670372 h 670372"/>
                  <a:gd name="connsiteX1" fmla="*/ 145855 w 259110"/>
                  <a:gd name="connsiteY1" fmla="*/ 0 h 670372"/>
                  <a:gd name="connsiteX2" fmla="*/ 204758 w 259110"/>
                  <a:gd name="connsiteY2" fmla="*/ 328174 h 670372"/>
                  <a:gd name="connsiteX0" fmla="*/ 0 w 276458"/>
                  <a:gd name="connsiteY0" fmla="*/ 670372 h 670372"/>
                  <a:gd name="connsiteX1" fmla="*/ 145855 w 276458"/>
                  <a:gd name="connsiteY1" fmla="*/ 0 h 670372"/>
                  <a:gd name="connsiteX2" fmla="*/ 204758 w 276458"/>
                  <a:gd name="connsiteY2" fmla="*/ 328174 h 670372"/>
                  <a:gd name="connsiteX0" fmla="*/ 0 w 276458"/>
                  <a:gd name="connsiteY0" fmla="*/ 670381 h 670381"/>
                  <a:gd name="connsiteX1" fmla="*/ 145855 w 276458"/>
                  <a:gd name="connsiteY1" fmla="*/ 9 h 670381"/>
                  <a:gd name="connsiteX2" fmla="*/ 204758 w 276458"/>
                  <a:gd name="connsiteY2" fmla="*/ 328183 h 670381"/>
                  <a:gd name="connsiteX0" fmla="*/ 17567 w 294025"/>
                  <a:gd name="connsiteY0" fmla="*/ 670381 h 670381"/>
                  <a:gd name="connsiteX1" fmla="*/ 163422 w 294025"/>
                  <a:gd name="connsiteY1" fmla="*/ 9 h 670381"/>
                  <a:gd name="connsiteX2" fmla="*/ 222325 w 294025"/>
                  <a:gd name="connsiteY2" fmla="*/ 328183 h 670381"/>
                  <a:gd name="connsiteX0" fmla="*/ 17567 w 327330"/>
                  <a:gd name="connsiteY0" fmla="*/ 671068 h 671068"/>
                  <a:gd name="connsiteX1" fmla="*/ 163422 w 327330"/>
                  <a:gd name="connsiteY1" fmla="*/ 696 h 671068"/>
                  <a:gd name="connsiteX2" fmla="*/ 222325 w 327330"/>
                  <a:gd name="connsiteY2" fmla="*/ 328870 h 671068"/>
                  <a:gd name="connsiteX0" fmla="*/ 17567 w 321664"/>
                  <a:gd name="connsiteY0" fmla="*/ 671068 h 671068"/>
                  <a:gd name="connsiteX1" fmla="*/ 163422 w 321664"/>
                  <a:gd name="connsiteY1" fmla="*/ 696 h 671068"/>
                  <a:gd name="connsiteX2" fmla="*/ 222325 w 321664"/>
                  <a:gd name="connsiteY2" fmla="*/ 328870 h 671068"/>
                  <a:gd name="connsiteX0" fmla="*/ 18431 w 322528"/>
                  <a:gd name="connsiteY0" fmla="*/ 671068 h 671068"/>
                  <a:gd name="connsiteX1" fmla="*/ 164286 w 322528"/>
                  <a:gd name="connsiteY1" fmla="*/ 696 h 671068"/>
                  <a:gd name="connsiteX2" fmla="*/ 223189 w 322528"/>
                  <a:gd name="connsiteY2" fmla="*/ 328870 h 671068"/>
                  <a:gd name="connsiteX0" fmla="*/ 18431 w 311947"/>
                  <a:gd name="connsiteY0" fmla="*/ 671151 h 671151"/>
                  <a:gd name="connsiteX1" fmla="*/ 164286 w 311947"/>
                  <a:gd name="connsiteY1" fmla="*/ 779 h 671151"/>
                  <a:gd name="connsiteX2" fmla="*/ 203910 w 311947"/>
                  <a:gd name="connsiteY2" fmla="*/ 312427 h 671151"/>
                  <a:gd name="connsiteX0" fmla="*/ 18431 w 319515"/>
                  <a:gd name="connsiteY0" fmla="*/ 670768 h 670768"/>
                  <a:gd name="connsiteX1" fmla="*/ 164286 w 319515"/>
                  <a:gd name="connsiteY1" fmla="*/ 396 h 670768"/>
                  <a:gd name="connsiteX2" fmla="*/ 203910 w 319515"/>
                  <a:gd name="connsiteY2" fmla="*/ 312044 h 670768"/>
                  <a:gd name="connsiteX0" fmla="*/ 16717 w 317801"/>
                  <a:gd name="connsiteY0" fmla="*/ 670768 h 670768"/>
                  <a:gd name="connsiteX1" fmla="*/ 162572 w 317801"/>
                  <a:gd name="connsiteY1" fmla="*/ 396 h 670768"/>
                  <a:gd name="connsiteX2" fmla="*/ 202196 w 317801"/>
                  <a:gd name="connsiteY2" fmla="*/ 312044 h 670768"/>
                  <a:gd name="connsiteX0" fmla="*/ 16717 w 320719"/>
                  <a:gd name="connsiteY0" fmla="*/ 670412 h 670412"/>
                  <a:gd name="connsiteX1" fmla="*/ 162572 w 320719"/>
                  <a:gd name="connsiteY1" fmla="*/ 40 h 670412"/>
                  <a:gd name="connsiteX2" fmla="*/ 202196 w 320719"/>
                  <a:gd name="connsiteY2" fmla="*/ 311688 h 670412"/>
                  <a:gd name="connsiteX0" fmla="*/ 16717 w 314294"/>
                  <a:gd name="connsiteY0" fmla="*/ 670412 h 670412"/>
                  <a:gd name="connsiteX1" fmla="*/ 162572 w 314294"/>
                  <a:gd name="connsiteY1" fmla="*/ 40 h 670412"/>
                  <a:gd name="connsiteX2" fmla="*/ 202196 w 314294"/>
                  <a:gd name="connsiteY2" fmla="*/ 311688 h 670412"/>
                  <a:gd name="connsiteX0" fmla="*/ 20002 w 313692"/>
                  <a:gd name="connsiteY0" fmla="*/ 684181 h 684181"/>
                  <a:gd name="connsiteX1" fmla="*/ 157594 w 313692"/>
                  <a:gd name="connsiteY1" fmla="*/ 38 h 684181"/>
                  <a:gd name="connsiteX2" fmla="*/ 205481 w 313692"/>
                  <a:gd name="connsiteY2" fmla="*/ 325457 h 684181"/>
                  <a:gd name="connsiteX0" fmla="*/ 20002 w 335146"/>
                  <a:gd name="connsiteY0" fmla="*/ 684143 h 684143"/>
                  <a:gd name="connsiteX1" fmla="*/ 157594 w 335146"/>
                  <a:gd name="connsiteY1" fmla="*/ 0 h 684143"/>
                  <a:gd name="connsiteX2" fmla="*/ 205481 w 335146"/>
                  <a:gd name="connsiteY2" fmla="*/ 325419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11876 w 318923"/>
                  <a:gd name="connsiteY0" fmla="*/ 463808 h 463808"/>
                  <a:gd name="connsiteX1" fmla="*/ 171501 w 318923"/>
                  <a:gd name="connsiteY1" fmla="*/ 2 h 463808"/>
                  <a:gd name="connsiteX2" fmla="*/ 191846 w 318923"/>
                  <a:gd name="connsiteY2" fmla="*/ 275845 h 463808"/>
                  <a:gd name="connsiteX0" fmla="*/ 11876 w 318923"/>
                  <a:gd name="connsiteY0" fmla="*/ 444528 h 444528"/>
                  <a:gd name="connsiteX1" fmla="*/ 171501 w 318923"/>
                  <a:gd name="connsiteY1" fmla="*/ 2 h 444528"/>
                  <a:gd name="connsiteX2" fmla="*/ 191846 w 318923"/>
                  <a:gd name="connsiteY2" fmla="*/ 275845 h 444528"/>
                  <a:gd name="connsiteX0" fmla="*/ 1452 w 308499"/>
                  <a:gd name="connsiteY0" fmla="*/ 444528 h 444528"/>
                  <a:gd name="connsiteX1" fmla="*/ 161077 w 308499"/>
                  <a:gd name="connsiteY1" fmla="*/ 2 h 444528"/>
                  <a:gd name="connsiteX2" fmla="*/ 181422 w 308499"/>
                  <a:gd name="connsiteY2" fmla="*/ 275845 h 444528"/>
                  <a:gd name="connsiteX0" fmla="*/ 1452 w 296864"/>
                  <a:gd name="connsiteY0" fmla="*/ 444638 h 444638"/>
                  <a:gd name="connsiteX1" fmla="*/ 161077 w 296864"/>
                  <a:gd name="connsiteY1" fmla="*/ 112 h 444638"/>
                  <a:gd name="connsiteX2" fmla="*/ 181422 w 296864"/>
                  <a:gd name="connsiteY2" fmla="*/ 275955 h 44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864" h="444638">
                    <a:moveTo>
                      <a:pt x="1452" y="444638"/>
                    </a:moveTo>
                    <a:cubicBezTo>
                      <a:pt x="-2260" y="204656"/>
                      <a:pt x="-11482" y="8739"/>
                      <a:pt x="161077" y="112"/>
                    </a:cubicBezTo>
                    <a:cubicBezTo>
                      <a:pt x="350238" y="-6281"/>
                      <a:pt x="327228" y="262274"/>
                      <a:pt x="181422" y="275955"/>
                    </a:cubicBezTo>
                  </a:path>
                </a:pathLst>
              </a:cu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cxnSp>
            <p:nvCxnSpPr>
              <p:cNvPr id="153" name="직선 연결선 19">
                <a:extLst>
                  <a:ext uri="{FF2B5EF4-FFF2-40B4-BE49-F238E27FC236}">
                    <a16:creationId xmlns:a16="http://schemas.microsoft.com/office/drawing/2014/main" id="{F9ECD890-EF78-4C74-ADF5-2C32378D1C3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52008" y="3476077"/>
                <a:ext cx="1188" cy="974737"/>
              </a:xfrm>
              <a:prstGeom prst="line">
                <a:avLst/>
              </a:prstGeom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" name="그룹 67">
              <a:extLst>
                <a:ext uri="{FF2B5EF4-FFF2-40B4-BE49-F238E27FC236}">
                  <a16:creationId xmlns:a16="http://schemas.microsoft.com/office/drawing/2014/main" id="{9CC04B16-776C-43AC-ACF7-55669FF02B67}"/>
                </a:ext>
              </a:extLst>
            </p:cNvPr>
            <p:cNvGrpSpPr/>
            <p:nvPr/>
          </p:nvGrpSpPr>
          <p:grpSpPr>
            <a:xfrm flipH="1">
              <a:off x="579703" y="1481608"/>
              <a:ext cx="1145946" cy="1726055"/>
              <a:chOff x="6150565" y="3254095"/>
              <a:chExt cx="979312" cy="1475068"/>
            </a:xfrm>
          </p:grpSpPr>
          <p:sp>
            <p:nvSpPr>
              <p:cNvPr id="144" name="자유형: 도형 68">
                <a:extLst>
                  <a:ext uri="{FF2B5EF4-FFF2-40B4-BE49-F238E27FC236}">
                    <a16:creationId xmlns:a16="http://schemas.microsoft.com/office/drawing/2014/main" id="{E5E794FB-55C1-40C5-8D0F-E4D3EBC78C54}"/>
                  </a:ext>
                </a:extLst>
              </p:cNvPr>
              <p:cNvSpPr/>
              <p:nvPr/>
            </p:nvSpPr>
            <p:spPr>
              <a:xfrm>
                <a:off x="6154072" y="3254095"/>
                <a:ext cx="734589" cy="517434"/>
              </a:xfrm>
              <a:custGeom>
                <a:avLst/>
                <a:gdLst>
                  <a:gd name="connsiteX0" fmla="*/ 182319 w 931229"/>
                  <a:gd name="connsiteY0" fmla="*/ 476834 h 617079"/>
                  <a:gd name="connsiteX1" fmla="*/ 423541 w 931229"/>
                  <a:gd name="connsiteY1" fmla="*/ 339394 h 617079"/>
                  <a:gd name="connsiteX2" fmla="*/ 516103 w 931229"/>
                  <a:gd name="connsiteY2" fmla="*/ 617079 h 617079"/>
                  <a:gd name="connsiteX3" fmla="*/ 0 w 931229"/>
                  <a:gd name="connsiteY3" fmla="*/ 448785 h 617079"/>
                  <a:gd name="connsiteX4" fmla="*/ 274881 w 931229"/>
                  <a:gd name="connsiteY4" fmla="*/ 0 h 617079"/>
                  <a:gd name="connsiteX5" fmla="*/ 504883 w 931229"/>
                  <a:gd name="connsiteY5" fmla="*/ 235612 h 617079"/>
                  <a:gd name="connsiteX6" fmla="*/ 765740 w 931229"/>
                  <a:gd name="connsiteY6" fmla="*/ 159879 h 617079"/>
                  <a:gd name="connsiteX7" fmla="*/ 931229 w 931229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68"/>
                  <a:gd name="connsiteY0" fmla="*/ 476834 h 617079"/>
                  <a:gd name="connsiteX1" fmla="*/ 423541 w 931968"/>
                  <a:gd name="connsiteY1" fmla="*/ 339394 h 617079"/>
                  <a:gd name="connsiteX2" fmla="*/ 516103 w 931968"/>
                  <a:gd name="connsiteY2" fmla="*/ 617079 h 617079"/>
                  <a:gd name="connsiteX3" fmla="*/ 0 w 931968"/>
                  <a:gd name="connsiteY3" fmla="*/ 448785 h 617079"/>
                  <a:gd name="connsiteX4" fmla="*/ 274881 w 931968"/>
                  <a:gd name="connsiteY4" fmla="*/ 0 h 617079"/>
                  <a:gd name="connsiteX5" fmla="*/ 504883 w 931968"/>
                  <a:gd name="connsiteY5" fmla="*/ 235612 h 617079"/>
                  <a:gd name="connsiteX6" fmla="*/ 765740 w 931968"/>
                  <a:gd name="connsiteY6" fmla="*/ 159879 h 617079"/>
                  <a:gd name="connsiteX7" fmla="*/ 931229 w 93196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4161"/>
                  <a:gd name="connsiteY0" fmla="*/ 476834 h 617079"/>
                  <a:gd name="connsiteX1" fmla="*/ 423541 w 934161"/>
                  <a:gd name="connsiteY1" fmla="*/ 339394 h 617079"/>
                  <a:gd name="connsiteX2" fmla="*/ 516103 w 934161"/>
                  <a:gd name="connsiteY2" fmla="*/ 617079 h 617079"/>
                  <a:gd name="connsiteX3" fmla="*/ 0 w 934161"/>
                  <a:gd name="connsiteY3" fmla="*/ 448785 h 617079"/>
                  <a:gd name="connsiteX4" fmla="*/ 274881 w 934161"/>
                  <a:gd name="connsiteY4" fmla="*/ 0 h 617079"/>
                  <a:gd name="connsiteX5" fmla="*/ 477341 w 934161"/>
                  <a:gd name="connsiteY5" fmla="*/ 243874 h 617079"/>
                  <a:gd name="connsiteX6" fmla="*/ 787773 w 934161"/>
                  <a:gd name="connsiteY6" fmla="*/ 162633 h 617079"/>
                  <a:gd name="connsiteX7" fmla="*/ 931229 w 934161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5016"/>
                  <a:gd name="connsiteY0" fmla="*/ 476834 h 617079"/>
                  <a:gd name="connsiteX1" fmla="*/ 423541 w 935016"/>
                  <a:gd name="connsiteY1" fmla="*/ 339394 h 617079"/>
                  <a:gd name="connsiteX2" fmla="*/ 516103 w 935016"/>
                  <a:gd name="connsiteY2" fmla="*/ 617079 h 617079"/>
                  <a:gd name="connsiteX3" fmla="*/ 0 w 935016"/>
                  <a:gd name="connsiteY3" fmla="*/ 448785 h 617079"/>
                  <a:gd name="connsiteX4" fmla="*/ 274881 w 935016"/>
                  <a:gd name="connsiteY4" fmla="*/ 0 h 617079"/>
                  <a:gd name="connsiteX5" fmla="*/ 477341 w 935016"/>
                  <a:gd name="connsiteY5" fmla="*/ 243874 h 617079"/>
                  <a:gd name="connsiteX6" fmla="*/ 782265 w 935016"/>
                  <a:gd name="connsiteY6" fmla="*/ 143353 h 617079"/>
                  <a:gd name="connsiteX7" fmla="*/ 931229 w 935016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77341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60286 w 910740"/>
                  <a:gd name="connsiteY0" fmla="*/ 478537 h 618782"/>
                  <a:gd name="connsiteX1" fmla="*/ 401508 w 910740"/>
                  <a:gd name="connsiteY1" fmla="*/ 341097 h 618782"/>
                  <a:gd name="connsiteX2" fmla="*/ 494070 w 910740"/>
                  <a:gd name="connsiteY2" fmla="*/ 618782 h 618782"/>
                  <a:gd name="connsiteX3" fmla="*/ 0 w 910740"/>
                  <a:gd name="connsiteY3" fmla="*/ 450488 h 618782"/>
                  <a:gd name="connsiteX4" fmla="*/ 217043 w 910740"/>
                  <a:gd name="connsiteY4" fmla="*/ 1703 h 618782"/>
                  <a:gd name="connsiteX5" fmla="*/ 469079 w 910740"/>
                  <a:gd name="connsiteY5" fmla="*/ 245577 h 618782"/>
                  <a:gd name="connsiteX6" fmla="*/ 760232 w 910740"/>
                  <a:gd name="connsiteY6" fmla="*/ 145056 h 618782"/>
                  <a:gd name="connsiteX7" fmla="*/ 909196 w 910740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07765"/>
                  <a:gd name="connsiteX1" fmla="*/ 446317 w 955549"/>
                  <a:gd name="connsiteY1" fmla="*/ 341097 h 607765"/>
                  <a:gd name="connsiteX2" fmla="*/ 527862 w 955549"/>
                  <a:gd name="connsiteY2" fmla="*/ 607765 h 607765"/>
                  <a:gd name="connsiteX3" fmla="*/ 44809 w 955549"/>
                  <a:gd name="connsiteY3" fmla="*/ 450488 h 607765"/>
                  <a:gd name="connsiteX4" fmla="*/ 261852 w 955549"/>
                  <a:gd name="connsiteY4" fmla="*/ 1703 h 607765"/>
                  <a:gd name="connsiteX5" fmla="*/ 513888 w 955549"/>
                  <a:gd name="connsiteY5" fmla="*/ 245577 h 607765"/>
                  <a:gd name="connsiteX6" fmla="*/ 805041 w 955549"/>
                  <a:gd name="connsiteY6" fmla="*/ 145056 h 607765"/>
                  <a:gd name="connsiteX7" fmla="*/ 954005 w 955549"/>
                  <a:gd name="connsiteY7" fmla="*/ 405609 h 60776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8696 w 962625"/>
                  <a:gd name="connsiteY0" fmla="*/ 500570 h 673975"/>
                  <a:gd name="connsiteX1" fmla="*/ 403816 w 962625"/>
                  <a:gd name="connsiteY1" fmla="*/ 327327 h 673975"/>
                  <a:gd name="connsiteX2" fmla="*/ 485362 w 962625"/>
                  <a:gd name="connsiteY2" fmla="*/ 610520 h 673975"/>
                  <a:gd name="connsiteX3" fmla="*/ 43623 w 962625"/>
                  <a:gd name="connsiteY3" fmla="*/ 480784 h 673975"/>
                  <a:gd name="connsiteX4" fmla="*/ 268928 w 962625"/>
                  <a:gd name="connsiteY4" fmla="*/ 1703 h 673975"/>
                  <a:gd name="connsiteX5" fmla="*/ 520964 w 962625"/>
                  <a:gd name="connsiteY5" fmla="*/ 245577 h 673975"/>
                  <a:gd name="connsiteX6" fmla="*/ 812117 w 962625"/>
                  <a:gd name="connsiteY6" fmla="*/ 145056 h 673975"/>
                  <a:gd name="connsiteX7" fmla="*/ 961081 w 962625"/>
                  <a:gd name="connsiteY7" fmla="*/ 405609 h 673975"/>
                  <a:gd name="connsiteX0" fmla="*/ 238218 w 972147"/>
                  <a:gd name="connsiteY0" fmla="*/ 500570 h 681004"/>
                  <a:gd name="connsiteX1" fmla="*/ 413338 w 972147"/>
                  <a:gd name="connsiteY1" fmla="*/ 327327 h 681004"/>
                  <a:gd name="connsiteX2" fmla="*/ 494884 w 972147"/>
                  <a:gd name="connsiteY2" fmla="*/ 610520 h 681004"/>
                  <a:gd name="connsiteX3" fmla="*/ 42128 w 972147"/>
                  <a:gd name="connsiteY3" fmla="*/ 505572 h 681004"/>
                  <a:gd name="connsiteX4" fmla="*/ 278450 w 972147"/>
                  <a:gd name="connsiteY4" fmla="*/ 1703 h 681004"/>
                  <a:gd name="connsiteX5" fmla="*/ 530486 w 972147"/>
                  <a:gd name="connsiteY5" fmla="*/ 245577 h 681004"/>
                  <a:gd name="connsiteX6" fmla="*/ 821639 w 972147"/>
                  <a:gd name="connsiteY6" fmla="*/ 145056 h 681004"/>
                  <a:gd name="connsiteX7" fmla="*/ 970603 w 972147"/>
                  <a:gd name="connsiteY7" fmla="*/ 405609 h 681004"/>
                  <a:gd name="connsiteX0" fmla="*/ 238218 w 972147"/>
                  <a:gd name="connsiteY0" fmla="*/ 500570 h 684851"/>
                  <a:gd name="connsiteX1" fmla="*/ 413338 w 972147"/>
                  <a:gd name="connsiteY1" fmla="*/ 327327 h 684851"/>
                  <a:gd name="connsiteX2" fmla="*/ 483867 w 972147"/>
                  <a:gd name="connsiteY2" fmla="*/ 616028 h 684851"/>
                  <a:gd name="connsiteX3" fmla="*/ 42128 w 972147"/>
                  <a:gd name="connsiteY3" fmla="*/ 505572 h 684851"/>
                  <a:gd name="connsiteX4" fmla="*/ 278450 w 972147"/>
                  <a:gd name="connsiteY4" fmla="*/ 1703 h 684851"/>
                  <a:gd name="connsiteX5" fmla="*/ 530486 w 972147"/>
                  <a:gd name="connsiteY5" fmla="*/ 245577 h 684851"/>
                  <a:gd name="connsiteX6" fmla="*/ 821639 w 972147"/>
                  <a:gd name="connsiteY6" fmla="*/ 145056 h 684851"/>
                  <a:gd name="connsiteX7" fmla="*/ 970603 w 972147"/>
                  <a:gd name="connsiteY7" fmla="*/ 405609 h 684851"/>
                  <a:gd name="connsiteX0" fmla="*/ 238218 w 972147"/>
                  <a:gd name="connsiteY0" fmla="*/ 500570 h 678763"/>
                  <a:gd name="connsiteX1" fmla="*/ 413338 w 972147"/>
                  <a:gd name="connsiteY1" fmla="*/ 327327 h 678763"/>
                  <a:gd name="connsiteX2" fmla="*/ 483867 w 972147"/>
                  <a:gd name="connsiteY2" fmla="*/ 616028 h 678763"/>
                  <a:gd name="connsiteX3" fmla="*/ 42128 w 972147"/>
                  <a:gd name="connsiteY3" fmla="*/ 505572 h 678763"/>
                  <a:gd name="connsiteX4" fmla="*/ 278450 w 972147"/>
                  <a:gd name="connsiteY4" fmla="*/ 1703 h 678763"/>
                  <a:gd name="connsiteX5" fmla="*/ 530486 w 972147"/>
                  <a:gd name="connsiteY5" fmla="*/ 245577 h 678763"/>
                  <a:gd name="connsiteX6" fmla="*/ 821639 w 972147"/>
                  <a:gd name="connsiteY6" fmla="*/ 145056 h 678763"/>
                  <a:gd name="connsiteX7" fmla="*/ 970603 w 972147"/>
                  <a:gd name="connsiteY7" fmla="*/ 405609 h 67876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2590 h 680783"/>
                  <a:gd name="connsiteX1" fmla="*/ 413338 w 972147"/>
                  <a:gd name="connsiteY1" fmla="*/ 329347 h 680783"/>
                  <a:gd name="connsiteX2" fmla="*/ 483867 w 972147"/>
                  <a:gd name="connsiteY2" fmla="*/ 618048 h 680783"/>
                  <a:gd name="connsiteX3" fmla="*/ 42128 w 972147"/>
                  <a:gd name="connsiteY3" fmla="*/ 507592 h 680783"/>
                  <a:gd name="connsiteX4" fmla="*/ 278450 w 972147"/>
                  <a:gd name="connsiteY4" fmla="*/ 3723 h 680783"/>
                  <a:gd name="connsiteX5" fmla="*/ 535994 w 972147"/>
                  <a:gd name="connsiteY5" fmla="*/ 211792 h 680783"/>
                  <a:gd name="connsiteX6" fmla="*/ 821639 w 972147"/>
                  <a:gd name="connsiteY6" fmla="*/ 147076 h 680783"/>
                  <a:gd name="connsiteX7" fmla="*/ 970603 w 972147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58028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6290 h 684483"/>
                  <a:gd name="connsiteX1" fmla="*/ 413338 w 973301"/>
                  <a:gd name="connsiteY1" fmla="*/ 333047 h 684483"/>
                  <a:gd name="connsiteX2" fmla="*/ 483867 w 973301"/>
                  <a:gd name="connsiteY2" fmla="*/ 621748 h 684483"/>
                  <a:gd name="connsiteX3" fmla="*/ 42128 w 973301"/>
                  <a:gd name="connsiteY3" fmla="*/ 511292 h 684483"/>
                  <a:gd name="connsiteX4" fmla="*/ 278450 w 973301"/>
                  <a:gd name="connsiteY4" fmla="*/ 7423 h 684483"/>
                  <a:gd name="connsiteX5" fmla="*/ 549765 w 973301"/>
                  <a:gd name="connsiteY5" fmla="*/ 190704 h 684483"/>
                  <a:gd name="connsiteX6" fmla="*/ 857444 w 973301"/>
                  <a:gd name="connsiteY6" fmla="*/ 148022 h 684483"/>
                  <a:gd name="connsiteX7" fmla="*/ 970603 w 973301"/>
                  <a:gd name="connsiteY7" fmla="*/ 411329 h 684483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1535 h 679728"/>
                  <a:gd name="connsiteX1" fmla="*/ 413338 w 973301"/>
                  <a:gd name="connsiteY1" fmla="*/ 328292 h 679728"/>
                  <a:gd name="connsiteX2" fmla="*/ 483867 w 973301"/>
                  <a:gd name="connsiteY2" fmla="*/ 616993 h 679728"/>
                  <a:gd name="connsiteX3" fmla="*/ 42128 w 973301"/>
                  <a:gd name="connsiteY3" fmla="*/ 506537 h 679728"/>
                  <a:gd name="connsiteX4" fmla="*/ 278450 w 973301"/>
                  <a:gd name="connsiteY4" fmla="*/ 2668 h 679728"/>
                  <a:gd name="connsiteX5" fmla="*/ 549765 w 973301"/>
                  <a:gd name="connsiteY5" fmla="*/ 185949 h 679728"/>
                  <a:gd name="connsiteX6" fmla="*/ 857444 w 973301"/>
                  <a:gd name="connsiteY6" fmla="*/ 143267 h 679728"/>
                  <a:gd name="connsiteX7" fmla="*/ 970603 w 973301"/>
                  <a:gd name="connsiteY7" fmla="*/ 406574 h 679728"/>
                  <a:gd name="connsiteX0" fmla="*/ 239713 w 974796"/>
                  <a:gd name="connsiteY0" fmla="*/ 509581 h 687774"/>
                  <a:gd name="connsiteX1" fmla="*/ 414833 w 974796"/>
                  <a:gd name="connsiteY1" fmla="*/ 336338 h 687774"/>
                  <a:gd name="connsiteX2" fmla="*/ 485362 w 974796"/>
                  <a:gd name="connsiteY2" fmla="*/ 625039 h 687774"/>
                  <a:gd name="connsiteX3" fmla="*/ 43623 w 974796"/>
                  <a:gd name="connsiteY3" fmla="*/ 514583 h 687774"/>
                  <a:gd name="connsiteX4" fmla="*/ 268928 w 974796"/>
                  <a:gd name="connsiteY4" fmla="*/ 2452 h 687774"/>
                  <a:gd name="connsiteX5" fmla="*/ 551260 w 974796"/>
                  <a:gd name="connsiteY5" fmla="*/ 193995 h 687774"/>
                  <a:gd name="connsiteX6" fmla="*/ 858939 w 974796"/>
                  <a:gd name="connsiteY6" fmla="*/ 151313 h 687774"/>
                  <a:gd name="connsiteX7" fmla="*/ 972098 w 974796"/>
                  <a:gd name="connsiteY7" fmla="*/ 414620 h 687774"/>
                  <a:gd name="connsiteX0" fmla="*/ 239713 w 974796"/>
                  <a:gd name="connsiteY0" fmla="*/ 508440 h 686633"/>
                  <a:gd name="connsiteX1" fmla="*/ 414833 w 974796"/>
                  <a:gd name="connsiteY1" fmla="*/ 335197 h 686633"/>
                  <a:gd name="connsiteX2" fmla="*/ 485362 w 974796"/>
                  <a:gd name="connsiteY2" fmla="*/ 623898 h 686633"/>
                  <a:gd name="connsiteX3" fmla="*/ 43623 w 974796"/>
                  <a:gd name="connsiteY3" fmla="*/ 513442 h 686633"/>
                  <a:gd name="connsiteX4" fmla="*/ 268928 w 974796"/>
                  <a:gd name="connsiteY4" fmla="*/ 1311 h 686633"/>
                  <a:gd name="connsiteX5" fmla="*/ 551260 w 974796"/>
                  <a:gd name="connsiteY5" fmla="*/ 192854 h 686633"/>
                  <a:gd name="connsiteX6" fmla="*/ 858939 w 974796"/>
                  <a:gd name="connsiteY6" fmla="*/ 150172 h 686633"/>
                  <a:gd name="connsiteX7" fmla="*/ 972098 w 974796"/>
                  <a:gd name="connsiteY7" fmla="*/ 413479 h 68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4796" h="686633">
                    <a:moveTo>
                      <a:pt x="239713" y="508440"/>
                    </a:moveTo>
                    <a:cubicBezTo>
                      <a:pt x="220051" y="400199"/>
                      <a:pt x="313311" y="308483"/>
                      <a:pt x="414833" y="335197"/>
                    </a:cubicBezTo>
                    <a:cubicBezTo>
                      <a:pt x="568709" y="355231"/>
                      <a:pt x="571103" y="526747"/>
                      <a:pt x="485362" y="623898"/>
                    </a:cubicBezTo>
                    <a:cubicBezTo>
                      <a:pt x="359231" y="741315"/>
                      <a:pt x="103653" y="687971"/>
                      <a:pt x="43623" y="513442"/>
                    </a:cubicBezTo>
                    <a:cubicBezTo>
                      <a:pt x="-86006" y="165544"/>
                      <a:pt x="98347" y="15949"/>
                      <a:pt x="268928" y="1311"/>
                    </a:cubicBezTo>
                    <a:cubicBezTo>
                      <a:pt x="423631" y="-11041"/>
                      <a:pt x="534267" y="64743"/>
                      <a:pt x="551260" y="192854"/>
                    </a:cubicBezTo>
                    <a:cubicBezTo>
                      <a:pt x="632704" y="84983"/>
                      <a:pt x="783005" y="98296"/>
                      <a:pt x="858939" y="150172"/>
                    </a:cubicBezTo>
                    <a:cubicBezTo>
                      <a:pt x="963678" y="201219"/>
                      <a:pt x="983037" y="310103"/>
                      <a:pt x="972098" y="413479"/>
                    </a:cubicBezTo>
                  </a:path>
                </a:pathLst>
              </a:cu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5" name="자유형: 도형 69">
                <a:extLst>
                  <a:ext uri="{FF2B5EF4-FFF2-40B4-BE49-F238E27FC236}">
                    <a16:creationId xmlns:a16="http://schemas.microsoft.com/office/drawing/2014/main" id="{9EE9C70F-BE88-4A6C-B419-5AEB70A23FA2}"/>
                  </a:ext>
                </a:extLst>
              </p:cNvPr>
              <p:cNvSpPr/>
              <p:nvPr/>
            </p:nvSpPr>
            <p:spPr>
              <a:xfrm>
                <a:off x="6646452" y="3560646"/>
                <a:ext cx="483425" cy="783120"/>
              </a:xfrm>
              <a:custGeom>
                <a:avLst/>
                <a:gdLst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35314"/>
                  <a:gd name="connsiteX1" fmla="*/ 330979 w 647937"/>
                  <a:gd name="connsiteY1" fmla="*/ 0 h 1035314"/>
                  <a:gd name="connsiteX2" fmla="*/ 560982 w 647937"/>
                  <a:gd name="connsiteY2" fmla="*/ 171099 h 1035314"/>
                  <a:gd name="connsiteX3" fmla="*/ 468420 w 647937"/>
                  <a:gd name="connsiteY3" fmla="*/ 493663 h 1035314"/>
                  <a:gd name="connsiteX4" fmla="*/ 647934 w 647937"/>
                  <a:gd name="connsiteY4" fmla="*/ 793789 h 1035314"/>
                  <a:gd name="connsiteX5" fmla="*/ 465665 w 647937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489"/>
                  <a:gd name="connsiteY0" fmla="*/ 277685 h 1035314"/>
                  <a:gd name="connsiteX1" fmla="*/ 330979 w 642489"/>
                  <a:gd name="connsiteY1" fmla="*/ 0 h 1035314"/>
                  <a:gd name="connsiteX2" fmla="*/ 560982 w 642489"/>
                  <a:gd name="connsiteY2" fmla="*/ 171099 h 1035314"/>
                  <a:gd name="connsiteX3" fmla="*/ 446386 w 642489"/>
                  <a:gd name="connsiteY3" fmla="*/ 490909 h 1035314"/>
                  <a:gd name="connsiteX4" fmla="*/ 642425 w 642489"/>
                  <a:gd name="connsiteY4" fmla="*/ 769001 h 1035314"/>
                  <a:gd name="connsiteX5" fmla="*/ 465665 w 642489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564"/>
                  <a:gd name="connsiteY0" fmla="*/ 277685 h 1035314"/>
                  <a:gd name="connsiteX1" fmla="*/ 330979 w 642564"/>
                  <a:gd name="connsiteY1" fmla="*/ 0 h 1035314"/>
                  <a:gd name="connsiteX2" fmla="*/ 560982 w 642564"/>
                  <a:gd name="connsiteY2" fmla="*/ 171099 h 1035314"/>
                  <a:gd name="connsiteX3" fmla="*/ 446386 w 642564"/>
                  <a:gd name="connsiteY3" fmla="*/ 490909 h 1035314"/>
                  <a:gd name="connsiteX4" fmla="*/ 642425 w 642564"/>
                  <a:gd name="connsiteY4" fmla="*/ 769001 h 1035314"/>
                  <a:gd name="connsiteX5" fmla="*/ 465665 w 642564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80359 h 1037988"/>
                  <a:gd name="connsiteX1" fmla="*/ 330979 w 639815"/>
                  <a:gd name="connsiteY1" fmla="*/ 2674 h 1037988"/>
                  <a:gd name="connsiteX2" fmla="*/ 560982 w 639815"/>
                  <a:gd name="connsiteY2" fmla="*/ 173773 h 1037988"/>
                  <a:gd name="connsiteX3" fmla="*/ 446386 w 639815"/>
                  <a:gd name="connsiteY3" fmla="*/ 493583 h 1037988"/>
                  <a:gd name="connsiteX4" fmla="*/ 639670 w 639815"/>
                  <a:gd name="connsiteY4" fmla="*/ 763412 h 1037988"/>
                  <a:gd name="connsiteX5" fmla="*/ 465665 w 639815"/>
                  <a:gd name="connsiteY5" fmla="*/ 1037988 h 1037988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78763 h 1036392"/>
                  <a:gd name="connsiteX1" fmla="*/ 330979 w 639815"/>
                  <a:gd name="connsiteY1" fmla="*/ 1078 h 1036392"/>
                  <a:gd name="connsiteX2" fmla="*/ 560982 w 639815"/>
                  <a:gd name="connsiteY2" fmla="*/ 172177 h 1036392"/>
                  <a:gd name="connsiteX3" fmla="*/ 446386 w 639815"/>
                  <a:gd name="connsiteY3" fmla="*/ 491987 h 1036392"/>
                  <a:gd name="connsiteX4" fmla="*/ 639670 w 639815"/>
                  <a:gd name="connsiteY4" fmla="*/ 761816 h 1036392"/>
                  <a:gd name="connsiteX5" fmla="*/ 465665 w 639815"/>
                  <a:gd name="connsiteY5" fmla="*/ 1036392 h 1036392"/>
                  <a:gd name="connsiteX0" fmla="*/ 0 w 639815"/>
                  <a:gd name="connsiteY0" fmla="*/ 280192 h 1037821"/>
                  <a:gd name="connsiteX1" fmla="*/ 330979 w 639815"/>
                  <a:gd name="connsiteY1" fmla="*/ 2507 h 1037821"/>
                  <a:gd name="connsiteX2" fmla="*/ 560982 w 639815"/>
                  <a:gd name="connsiteY2" fmla="*/ 173606 h 1037821"/>
                  <a:gd name="connsiteX3" fmla="*/ 446386 w 639815"/>
                  <a:gd name="connsiteY3" fmla="*/ 493416 h 1037821"/>
                  <a:gd name="connsiteX4" fmla="*/ 639670 w 639815"/>
                  <a:gd name="connsiteY4" fmla="*/ 763245 h 1037821"/>
                  <a:gd name="connsiteX5" fmla="*/ 465665 w 639815"/>
                  <a:gd name="connsiteY5" fmla="*/ 1037821 h 1037821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26 w 639841"/>
                  <a:gd name="connsiteY0" fmla="*/ 279103 h 1036732"/>
                  <a:gd name="connsiteX1" fmla="*/ 331005 w 639841"/>
                  <a:gd name="connsiteY1" fmla="*/ 1418 h 1036732"/>
                  <a:gd name="connsiteX2" fmla="*/ 561008 w 639841"/>
                  <a:gd name="connsiteY2" fmla="*/ 172517 h 1036732"/>
                  <a:gd name="connsiteX3" fmla="*/ 446412 w 639841"/>
                  <a:gd name="connsiteY3" fmla="*/ 492327 h 1036732"/>
                  <a:gd name="connsiteX4" fmla="*/ 639696 w 639841"/>
                  <a:gd name="connsiteY4" fmla="*/ 762156 h 1036732"/>
                  <a:gd name="connsiteX5" fmla="*/ 465691 w 639841"/>
                  <a:gd name="connsiteY5" fmla="*/ 1036732 h 1036732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40 w 620576"/>
                  <a:gd name="connsiteY0" fmla="*/ 296331 h 1037435"/>
                  <a:gd name="connsiteX1" fmla="*/ 311740 w 620576"/>
                  <a:gd name="connsiteY1" fmla="*/ 2121 h 1037435"/>
                  <a:gd name="connsiteX2" fmla="*/ 541743 w 620576"/>
                  <a:gd name="connsiteY2" fmla="*/ 173220 h 1037435"/>
                  <a:gd name="connsiteX3" fmla="*/ 427147 w 620576"/>
                  <a:gd name="connsiteY3" fmla="*/ 493030 h 1037435"/>
                  <a:gd name="connsiteX4" fmla="*/ 620431 w 620576"/>
                  <a:gd name="connsiteY4" fmla="*/ 762859 h 1037435"/>
                  <a:gd name="connsiteX5" fmla="*/ 446426 w 620576"/>
                  <a:gd name="connsiteY5" fmla="*/ 1037435 h 1037435"/>
                  <a:gd name="connsiteX0" fmla="*/ 5008 w 625544"/>
                  <a:gd name="connsiteY0" fmla="*/ 297012 h 1038116"/>
                  <a:gd name="connsiteX1" fmla="*/ 316708 w 625544"/>
                  <a:gd name="connsiteY1" fmla="*/ 2802 h 1038116"/>
                  <a:gd name="connsiteX2" fmla="*/ 546711 w 625544"/>
                  <a:gd name="connsiteY2" fmla="*/ 173901 h 1038116"/>
                  <a:gd name="connsiteX3" fmla="*/ 432115 w 625544"/>
                  <a:gd name="connsiteY3" fmla="*/ 493711 h 1038116"/>
                  <a:gd name="connsiteX4" fmla="*/ 625399 w 625544"/>
                  <a:gd name="connsiteY4" fmla="*/ 763540 h 1038116"/>
                  <a:gd name="connsiteX5" fmla="*/ 451394 w 625544"/>
                  <a:gd name="connsiteY5" fmla="*/ 1038116 h 1038116"/>
                  <a:gd name="connsiteX0" fmla="*/ 5008 w 625544"/>
                  <a:gd name="connsiteY0" fmla="*/ 299704 h 1040808"/>
                  <a:gd name="connsiteX1" fmla="*/ 316708 w 625544"/>
                  <a:gd name="connsiteY1" fmla="*/ 2739 h 1040808"/>
                  <a:gd name="connsiteX2" fmla="*/ 546711 w 625544"/>
                  <a:gd name="connsiteY2" fmla="*/ 176593 h 1040808"/>
                  <a:gd name="connsiteX3" fmla="*/ 432115 w 625544"/>
                  <a:gd name="connsiteY3" fmla="*/ 496403 h 1040808"/>
                  <a:gd name="connsiteX4" fmla="*/ 625399 w 625544"/>
                  <a:gd name="connsiteY4" fmla="*/ 766232 h 1040808"/>
                  <a:gd name="connsiteX5" fmla="*/ 451394 w 625544"/>
                  <a:gd name="connsiteY5" fmla="*/ 1040808 h 1040808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5023"/>
                  <a:gd name="connsiteY0" fmla="*/ 298093 h 1039197"/>
                  <a:gd name="connsiteX1" fmla="*/ 315906 w 625023"/>
                  <a:gd name="connsiteY1" fmla="*/ 1128 h 1039197"/>
                  <a:gd name="connsiteX2" fmla="*/ 545909 w 625023"/>
                  <a:gd name="connsiteY2" fmla="*/ 174982 h 1039197"/>
                  <a:gd name="connsiteX3" fmla="*/ 431313 w 625023"/>
                  <a:gd name="connsiteY3" fmla="*/ 494792 h 1039197"/>
                  <a:gd name="connsiteX4" fmla="*/ 624597 w 625023"/>
                  <a:gd name="connsiteY4" fmla="*/ 764621 h 1039197"/>
                  <a:gd name="connsiteX5" fmla="*/ 450592 w 625023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25804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1503" h="1039197">
                    <a:moveTo>
                      <a:pt x="4206" y="298093"/>
                    </a:moveTo>
                    <a:cubicBezTo>
                      <a:pt x="-31441" y="73328"/>
                      <a:pt x="167021" y="-10969"/>
                      <a:pt x="315906" y="1128"/>
                    </a:cubicBezTo>
                    <a:cubicBezTo>
                      <a:pt x="428380" y="8585"/>
                      <a:pt x="527080" y="95916"/>
                      <a:pt x="545909" y="174982"/>
                    </a:cubicBezTo>
                    <a:cubicBezTo>
                      <a:pt x="579319" y="262305"/>
                      <a:pt x="557648" y="418486"/>
                      <a:pt x="431313" y="494792"/>
                    </a:cubicBezTo>
                    <a:cubicBezTo>
                      <a:pt x="576532" y="548013"/>
                      <a:pt x="647384" y="650808"/>
                      <a:pt x="641122" y="764621"/>
                    </a:cubicBezTo>
                    <a:cubicBezTo>
                      <a:pt x="633615" y="919493"/>
                      <a:pt x="546235" y="1010014"/>
                      <a:pt x="399268" y="1039197"/>
                    </a:cubicBezTo>
                  </a:path>
                </a:pathLst>
              </a:cu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6" name="자유형: 도형 70">
                <a:extLst>
                  <a:ext uri="{FF2B5EF4-FFF2-40B4-BE49-F238E27FC236}">
                    <a16:creationId xmlns:a16="http://schemas.microsoft.com/office/drawing/2014/main" id="{0D592488-C8FF-4C53-A3A2-1C43BF2D7D66}"/>
                  </a:ext>
                </a:extLst>
              </p:cNvPr>
              <p:cNvSpPr/>
              <p:nvPr/>
            </p:nvSpPr>
            <p:spPr>
              <a:xfrm>
                <a:off x="6153240" y="3948272"/>
                <a:ext cx="785355" cy="780891"/>
              </a:xfrm>
              <a:custGeom>
                <a:avLst/>
                <a:gdLst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7877 w 1035080"/>
                  <a:gd name="connsiteY0" fmla="*/ 213173 h 925619"/>
                  <a:gd name="connsiteX1" fmla="*/ 535806 w 1035080"/>
                  <a:gd name="connsiteY1" fmla="*/ 0 h 925619"/>
                  <a:gd name="connsiteX2" fmla="*/ 676051 w 1035080"/>
                  <a:gd name="connsiteY2" fmla="*/ 311345 h 925619"/>
                  <a:gd name="connsiteX3" fmla="*/ 1035080 w 1035080"/>
                  <a:gd name="connsiteY3" fmla="*/ 535737 h 925619"/>
                  <a:gd name="connsiteX4" fmla="*/ 603124 w 1035080"/>
                  <a:gd name="connsiteY4" fmla="*/ 925619 h 925619"/>
                  <a:gd name="connsiteX5" fmla="*/ 53565 w 1035080"/>
                  <a:gd name="connsiteY5" fmla="*/ 871971 h 925619"/>
                  <a:gd name="connsiteX6" fmla="*/ 106351 w 1035080"/>
                  <a:gd name="connsiteY6" fmla="*/ 395289 h 925619"/>
                  <a:gd name="connsiteX7" fmla="*/ 443903 w 1035080"/>
                  <a:gd name="connsiteY7" fmla="*/ 599641 h 925619"/>
                  <a:gd name="connsiteX0" fmla="*/ 375671 w 1062874"/>
                  <a:gd name="connsiteY0" fmla="*/ 213173 h 925619"/>
                  <a:gd name="connsiteX1" fmla="*/ 563600 w 1062874"/>
                  <a:gd name="connsiteY1" fmla="*/ 0 h 925619"/>
                  <a:gd name="connsiteX2" fmla="*/ 703845 w 1062874"/>
                  <a:gd name="connsiteY2" fmla="*/ 311345 h 925619"/>
                  <a:gd name="connsiteX3" fmla="*/ 1062874 w 1062874"/>
                  <a:gd name="connsiteY3" fmla="*/ 535737 h 925619"/>
                  <a:gd name="connsiteX4" fmla="*/ 630918 w 1062874"/>
                  <a:gd name="connsiteY4" fmla="*/ 925619 h 925619"/>
                  <a:gd name="connsiteX5" fmla="*/ 81359 w 1062874"/>
                  <a:gd name="connsiteY5" fmla="*/ 871971 h 925619"/>
                  <a:gd name="connsiteX6" fmla="*/ 134145 w 1062874"/>
                  <a:gd name="connsiteY6" fmla="*/ 395289 h 925619"/>
                  <a:gd name="connsiteX7" fmla="*/ 471697 w 1062874"/>
                  <a:gd name="connsiteY7" fmla="*/ 599641 h 92561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30918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06130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9036"/>
                  <a:gd name="connsiteX1" fmla="*/ 563600 w 1062874"/>
                  <a:gd name="connsiteY1" fmla="*/ 0 h 979036"/>
                  <a:gd name="connsiteX2" fmla="*/ 703845 w 1062874"/>
                  <a:gd name="connsiteY2" fmla="*/ 311345 h 979036"/>
                  <a:gd name="connsiteX3" fmla="*/ 1062874 w 1062874"/>
                  <a:gd name="connsiteY3" fmla="*/ 535737 h 979036"/>
                  <a:gd name="connsiteX4" fmla="*/ 597867 w 1062874"/>
                  <a:gd name="connsiteY4" fmla="*/ 942144 h 979036"/>
                  <a:gd name="connsiteX5" fmla="*/ 81359 w 1062874"/>
                  <a:gd name="connsiteY5" fmla="*/ 871971 h 979036"/>
                  <a:gd name="connsiteX6" fmla="*/ 134145 w 1062874"/>
                  <a:gd name="connsiteY6" fmla="*/ 395289 h 979036"/>
                  <a:gd name="connsiteX7" fmla="*/ 471697 w 1062874"/>
                  <a:gd name="connsiteY7" fmla="*/ 599641 h 979036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33999"/>
                  <a:gd name="connsiteX1" fmla="*/ 563600 w 1062874"/>
                  <a:gd name="connsiteY1" fmla="*/ 0 h 1033999"/>
                  <a:gd name="connsiteX2" fmla="*/ 703845 w 1062874"/>
                  <a:gd name="connsiteY2" fmla="*/ 311345 h 1033999"/>
                  <a:gd name="connsiteX3" fmla="*/ 1062874 w 1062874"/>
                  <a:gd name="connsiteY3" fmla="*/ 535737 h 1033999"/>
                  <a:gd name="connsiteX4" fmla="*/ 597867 w 1062874"/>
                  <a:gd name="connsiteY4" fmla="*/ 942144 h 1033999"/>
                  <a:gd name="connsiteX5" fmla="*/ 81359 w 1062874"/>
                  <a:gd name="connsiteY5" fmla="*/ 871971 h 1033999"/>
                  <a:gd name="connsiteX6" fmla="*/ 134145 w 1062874"/>
                  <a:gd name="connsiteY6" fmla="*/ 395289 h 1033999"/>
                  <a:gd name="connsiteX7" fmla="*/ 471697 w 1062874"/>
                  <a:gd name="connsiteY7" fmla="*/ 599641 h 1033999"/>
                  <a:gd name="connsiteX0" fmla="*/ 363975 w 1051178"/>
                  <a:gd name="connsiteY0" fmla="*/ 213173 h 1033999"/>
                  <a:gd name="connsiteX1" fmla="*/ 551904 w 1051178"/>
                  <a:gd name="connsiteY1" fmla="*/ 0 h 1033999"/>
                  <a:gd name="connsiteX2" fmla="*/ 692149 w 1051178"/>
                  <a:gd name="connsiteY2" fmla="*/ 311345 h 1033999"/>
                  <a:gd name="connsiteX3" fmla="*/ 1051178 w 1051178"/>
                  <a:gd name="connsiteY3" fmla="*/ 535737 h 1033999"/>
                  <a:gd name="connsiteX4" fmla="*/ 586171 w 1051178"/>
                  <a:gd name="connsiteY4" fmla="*/ 942144 h 1033999"/>
                  <a:gd name="connsiteX5" fmla="*/ 69663 w 1051178"/>
                  <a:gd name="connsiteY5" fmla="*/ 871971 h 1033999"/>
                  <a:gd name="connsiteX6" fmla="*/ 122449 w 1051178"/>
                  <a:gd name="connsiteY6" fmla="*/ 395289 h 1033999"/>
                  <a:gd name="connsiteX7" fmla="*/ 460001 w 1051178"/>
                  <a:gd name="connsiteY7" fmla="*/ 599641 h 1033999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34653"/>
                  <a:gd name="connsiteY0" fmla="*/ 213173 h 1030327"/>
                  <a:gd name="connsiteX1" fmla="*/ 551904 w 1034653"/>
                  <a:gd name="connsiteY1" fmla="*/ 0 h 1030327"/>
                  <a:gd name="connsiteX2" fmla="*/ 692149 w 1034653"/>
                  <a:gd name="connsiteY2" fmla="*/ 311345 h 1030327"/>
                  <a:gd name="connsiteX3" fmla="*/ 1034653 w 1034653"/>
                  <a:gd name="connsiteY3" fmla="*/ 538491 h 1030327"/>
                  <a:gd name="connsiteX4" fmla="*/ 613713 w 1034653"/>
                  <a:gd name="connsiteY4" fmla="*/ 936636 h 1030327"/>
                  <a:gd name="connsiteX5" fmla="*/ 69663 w 1034653"/>
                  <a:gd name="connsiteY5" fmla="*/ 871971 h 1030327"/>
                  <a:gd name="connsiteX6" fmla="*/ 122449 w 1034653"/>
                  <a:gd name="connsiteY6" fmla="*/ 395289 h 1030327"/>
                  <a:gd name="connsiteX7" fmla="*/ 460001 w 1034653"/>
                  <a:gd name="connsiteY7" fmla="*/ 599641 h 1030327"/>
                  <a:gd name="connsiteX0" fmla="*/ 363975 w 1037690"/>
                  <a:gd name="connsiteY0" fmla="*/ 213173 h 1030327"/>
                  <a:gd name="connsiteX1" fmla="*/ 551904 w 1037690"/>
                  <a:gd name="connsiteY1" fmla="*/ 0 h 1030327"/>
                  <a:gd name="connsiteX2" fmla="*/ 692149 w 1037690"/>
                  <a:gd name="connsiteY2" fmla="*/ 311345 h 1030327"/>
                  <a:gd name="connsiteX3" fmla="*/ 1034653 w 1037690"/>
                  <a:gd name="connsiteY3" fmla="*/ 538491 h 1030327"/>
                  <a:gd name="connsiteX4" fmla="*/ 613713 w 1037690"/>
                  <a:gd name="connsiteY4" fmla="*/ 936636 h 1030327"/>
                  <a:gd name="connsiteX5" fmla="*/ 69663 w 1037690"/>
                  <a:gd name="connsiteY5" fmla="*/ 871971 h 1030327"/>
                  <a:gd name="connsiteX6" fmla="*/ 122449 w 1037690"/>
                  <a:gd name="connsiteY6" fmla="*/ 395289 h 1030327"/>
                  <a:gd name="connsiteX7" fmla="*/ 460001 w 1037690"/>
                  <a:gd name="connsiteY7" fmla="*/ 599641 h 1030327"/>
                  <a:gd name="connsiteX0" fmla="*/ 363975 w 1037917"/>
                  <a:gd name="connsiteY0" fmla="*/ 213173 h 1030327"/>
                  <a:gd name="connsiteX1" fmla="*/ 551904 w 1037917"/>
                  <a:gd name="connsiteY1" fmla="*/ 0 h 1030327"/>
                  <a:gd name="connsiteX2" fmla="*/ 692149 w 1037917"/>
                  <a:gd name="connsiteY2" fmla="*/ 311345 h 1030327"/>
                  <a:gd name="connsiteX3" fmla="*/ 1034653 w 1037917"/>
                  <a:gd name="connsiteY3" fmla="*/ 538491 h 1030327"/>
                  <a:gd name="connsiteX4" fmla="*/ 613713 w 1037917"/>
                  <a:gd name="connsiteY4" fmla="*/ 936636 h 1030327"/>
                  <a:gd name="connsiteX5" fmla="*/ 69663 w 1037917"/>
                  <a:gd name="connsiteY5" fmla="*/ 871971 h 1030327"/>
                  <a:gd name="connsiteX6" fmla="*/ 122449 w 1037917"/>
                  <a:gd name="connsiteY6" fmla="*/ 395289 h 1030327"/>
                  <a:gd name="connsiteX7" fmla="*/ 460001 w 103791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270 h 1030424"/>
                  <a:gd name="connsiteX1" fmla="*/ 551904 w 1041370"/>
                  <a:gd name="connsiteY1" fmla="*/ 97 h 1030424"/>
                  <a:gd name="connsiteX2" fmla="*/ 675624 w 1041370"/>
                  <a:gd name="connsiteY2" fmla="*/ 300425 h 1030424"/>
                  <a:gd name="connsiteX3" fmla="*/ 1034653 w 1041370"/>
                  <a:gd name="connsiteY3" fmla="*/ 538588 h 1030424"/>
                  <a:gd name="connsiteX4" fmla="*/ 613713 w 1041370"/>
                  <a:gd name="connsiteY4" fmla="*/ 936733 h 1030424"/>
                  <a:gd name="connsiteX5" fmla="*/ 69663 w 1041370"/>
                  <a:gd name="connsiteY5" fmla="*/ 872068 h 1030424"/>
                  <a:gd name="connsiteX6" fmla="*/ 122449 w 1041370"/>
                  <a:gd name="connsiteY6" fmla="*/ 395386 h 1030424"/>
                  <a:gd name="connsiteX7" fmla="*/ 460001 w 1041370"/>
                  <a:gd name="connsiteY7" fmla="*/ 599738 h 1030424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266"/>
                  <a:gd name="connsiteY0" fmla="*/ 237961 h 1016230"/>
                  <a:gd name="connsiteX1" fmla="*/ 551904 w 1041266"/>
                  <a:gd name="connsiteY1" fmla="*/ 0 h 1016230"/>
                  <a:gd name="connsiteX2" fmla="*/ 675624 w 1041266"/>
                  <a:gd name="connsiteY2" fmla="*/ 300328 h 1016230"/>
                  <a:gd name="connsiteX3" fmla="*/ 1034653 w 1041266"/>
                  <a:gd name="connsiteY3" fmla="*/ 538491 h 1016230"/>
                  <a:gd name="connsiteX4" fmla="*/ 610959 w 1041266"/>
                  <a:gd name="connsiteY4" fmla="*/ 914602 h 1016230"/>
                  <a:gd name="connsiteX5" fmla="*/ 69663 w 1041266"/>
                  <a:gd name="connsiteY5" fmla="*/ 871971 h 1016230"/>
                  <a:gd name="connsiteX6" fmla="*/ 122449 w 1041266"/>
                  <a:gd name="connsiteY6" fmla="*/ 395289 h 1016230"/>
                  <a:gd name="connsiteX7" fmla="*/ 407671 w 1041266"/>
                  <a:gd name="connsiteY7" fmla="*/ 709810 h 1016230"/>
                  <a:gd name="connsiteX0" fmla="*/ 408043 w 1042386"/>
                  <a:gd name="connsiteY0" fmla="*/ 237961 h 1016230"/>
                  <a:gd name="connsiteX1" fmla="*/ 551904 w 1042386"/>
                  <a:gd name="connsiteY1" fmla="*/ 0 h 1016230"/>
                  <a:gd name="connsiteX2" fmla="*/ 675624 w 1042386"/>
                  <a:gd name="connsiteY2" fmla="*/ 300328 h 1016230"/>
                  <a:gd name="connsiteX3" fmla="*/ 1034653 w 1042386"/>
                  <a:gd name="connsiteY3" fmla="*/ 538491 h 1016230"/>
                  <a:gd name="connsiteX4" fmla="*/ 610959 w 1042386"/>
                  <a:gd name="connsiteY4" fmla="*/ 914602 h 1016230"/>
                  <a:gd name="connsiteX5" fmla="*/ 69663 w 1042386"/>
                  <a:gd name="connsiteY5" fmla="*/ 871971 h 1016230"/>
                  <a:gd name="connsiteX6" fmla="*/ 122449 w 1042386"/>
                  <a:gd name="connsiteY6" fmla="*/ 395289 h 1016230"/>
                  <a:gd name="connsiteX7" fmla="*/ 407671 w 1042386"/>
                  <a:gd name="connsiteY7" fmla="*/ 709810 h 1016230"/>
                  <a:gd name="connsiteX0" fmla="*/ 408043 w 1042386"/>
                  <a:gd name="connsiteY0" fmla="*/ 237961 h 1031503"/>
                  <a:gd name="connsiteX1" fmla="*/ 551904 w 1042386"/>
                  <a:gd name="connsiteY1" fmla="*/ 0 h 1031503"/>
                  <a:gd name="connsiteX2" fmla="*/ 675624 w 1042386"/>
                  <a:gd name="connsiteY2" fmla="*/ 300328 h 1031503"/>
                  <a:gd name="connsiteX3" fmla="*/ 1034653 w 1042386"/>
                  <a:gd name="connsiteY3" fmla="*/ 538491 h 1031503"/>
                  <a:gd name="connsiteX4" fmla="*/ 610959 w 1042386"/>
                  <a:gd name="connsiteY4" fmla="*/ 914602 h 1031503"/>
                  <a:gd name="connsiteX5" fmla="*/ 69663 w 1042386"/>
                  <a:gd name="connsiteY5" fmla="*/ 871971 h 1031503"/>
                  <a:gd name="connsiteX6" fmla="*/ 122449 w 1042386"/>
                  <a:gd name="connsiteY6" fmla="*/ 395289 h 1031503"/>
                  <a:gd name="connsiteX7" fmla="*/ 407671 w 1042386"/>
                  <a:gd name="connsiteY7" fmla="*/ 709810 h 1031503"/>
                  <a:gd name="connsiteX0" fmla="*/ 408043 w 1040983"/>
                  <a:gd name="connsiteY0" fmla="*/ 237961 h 1031503"/>
                  <a:gd name="connsiteX1" fmla="*/ 551904 w 1040983"/>
                  <a:gd name="connsiteY1" fmla="*/ 0 h 1031503"/>
                  <a:gd name="connsiteX2" fmla="*/ 675624 w 1040983"/>
                  <a:gd name="connsiteY2" fmla="*/ 300328 h 1031503"/>
                  <a:gd name="connsiteX3" fmla="*/ 1034653 w 1040983"/>
                  <a:gd name="connsiteY3" fmla="*/ 538491 h 1031503"/>
                  <a:gd name="connsiteX4" fmla="*/ 610959 w 1040983"/>
                  <a:gd name="connsiteY4" fmla="*/ 914602 h 1031503"/>
                  <a:gd name="connsiteX5" fmla="*/ 69663 w 1040983"/>
                  <a:gd name="connsiteY5" fmla="*/ 871971 h 1031503"/>
                  <a:gd name="connsiteX6" fmla="*/ 122449 w 1040983"/>
                  <a:gd name="connsiteY6" fmla="*/ 395289 h 1031503"/>
                  <a:gd name="connsiteX7" fmla="*/ 407671 w 1040983"/>
                  <a:gd name="connsiteY7" fmla="*/ 709810 h 1031503"/>
                  <a:gd name="connsiteX0" fmla="*/ 408043 w 1040983"/>
                  <a:gd name="connsiteY0" fmla="*/ 237961 h 1036239"/>
                  <a:gd name="connsiteX1" fmla="*/ 551904 w 1040983"/>
                  <a:gd name="connsiteY1" fmla="*/ 0 h 1036239"/>
                  <a:gd name="connsiteX2" fmla="*/ 675624 w 1040983"/>
                  <a:gd name="connsiteY2" fmla="*/ 300328 h 1036239"/>
                  <a:gd name="connsiteX3" fmla="*/ 1034653 w 1040983"/>
                  <a:gd name="connsiteY3" fmla="*/ 538491 h 1036239"/>
                  <a:gd name="connsiteX4" fmla="*/ 610959 w 1040983"/>
                  <a:gd name="connsiteY4" fmla="*/ 914602 h 1036239"/>
                  <a:gd name="connsiteX5" fmla="*/ 69663 w 1040983"/>
                  <a:gd name="connsiteY5" fmla="*/ 871971 h 1036239"/>
                  <a:gd name="connsiteX6" fmla="*/ 122449 w 1040983"/>
                  <a:gd name="connsiteY6" fmla="*/ 395289 h 1036239"/>
                  <a:gd name="connsiteX7" fmla="*/ 407671 w 1040983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75624 w 1040106"/>
                  <a:gd name="connsiteY2" fmla="*/ 300328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2163"/>
                  <a:gd name="connsiteY0" fmla="*/ 237961 h 1036239"/>
                  <a:gd name="connsiteX1" fmla="*/ 551904 w 1042163"/>
                  <a:gd name="connsiteY1" fmla="*/ 0 h 1036239"/>
                  <a:gd name="connsiteX2" fmla="*/ 694904 w 1042163"/>
                  <a:gd name="connsiteY2" fmla="*/ 308591 h 1036239"/>
                  <a:gd name="connsiteX3" fmla="*/ 1034653 w 1042163"/>
                  <a:gd name="connsiteY3" fmla="*/ 538491 h 1036239"/>
                  <a:gd name="connsiteX4" fmla="*/ 610959 w 1042163"/>
                  <a:gd name="connsiteY4" fmla="*/ 914602 h 1036239"/>
                  <a:gd name="connsiteX5" fmla="*/ 69663 w 1042163"/>
                  <a:gd name="connsiteY5" fmla="*/ 871971 h 1036239"/>
                  <a:gd name="connsiteX6" fmla="*/ 122449 w 1042163"/>
                  <a:gd name="connsiteY6" fmla="*/ 395289 h 1036239"/>
                  <a:gd name="connsiteX7" fmla="*/ 407671 w 1042163"/>
                  <a:gd name="connsiteY7" fmla="*/ 709810 h 103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163" h="1036239">
                    <a:moveTo>
                      <a:pt x="408043" y="237961"/>
                    </a:moveTo>
                    <a:cubicBezTo>
                      <a:pt x="343992" y="128344"/>
                      <a:pt x="425913" y="2202"/>
                      <a:pt x="551904" y="0"/>
                    </a:cubicBezTo>
                    <a:cubicBezTo>
                      <a:pt x="692297" y="9220"/>
                      <a:pt x="799637" y="145134"/>
                      <a:pt x="694904" y="308591"/>
                    </a:cubicBezTo>
                    <a:cubicBezTo>
                      <a:pt x="913733" y="254856"/>
                      <a:pt x="1005866" y="388412"/>
                      <a:pt x="1034653" y="538491"/>
                    </a:cubicBezTo>
                    <a:cubicBezTo>
                      <a:pt x="1080710" y="748323"/>
                      <a:pt x="911934" y="1029765"/>
                      <a:pt x="610959" y="914602"/>
                    </a:cubicBezTo>
                    <a:cubicBezTo>
                      <a:pt x="529678" y="1130828"/>
                      <a:pt x="156451" y="1022057"/>
                      <a:pt x="69663" y="871971"/>
                    </a:cubicBezTo>
                    <a:cubicBezTo>
                      <a:pt x="-4549" y="766325"/>
                      <a:pt x="-59482" y="489919"/>
                      <a:pt x="122449" y="395289"/>
                    </a:cubicBezTo>
                    <a:cubicBezTo>
                      <a:pt x="315758" y="274283"/>
                      <a:pt x="605462" y="514080"/>
                      <a:pt x="407671" y="709810"/>
                    </a:cubicBezTo>
                  </a:path>
                </a:pathLst>
              </a:cu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7" name="자유형: 도형 71">
                <a:extLst>
                  <a:ext uri="{FF2B5EF4-FFF2-40B4-BE49-F238E27FC236}">
                    <a16:creationId xmlns:a16="http://schemas.microsoft.com/office/drawing/2014/main" id="{703B15DD-E311-426D-9802-8B6C51BBC393}"/>
                  </a:ext>
                </a:extLst>
              </p:cNvPr>
              <p:cNvSpPr/>
              <p:nvPr/>
            </p:nvSpPr>
            <p:spPr>
              <a:xfrm>
                <a:off x="6150565" y="3902140"/>
                <a:ext cx="223711" cy="335071"/>
              </a:xfrm>
              <a:custGeom>
                <a:avLst/>
                <a:gdLst>
                  <a:gd name="connsiteX0" fmla="*/ 0 w 210368"/>
                  <a:gd name="connsiteY0" fmla="*/ 692812 h 692812"/>
                  <a:gd name="connsiteX1" fmla="*/ 145855 w 210368"/>
                  <a:gd name="connsiteY1" fmla="*/ 0 h 692812"/>
                  <a:gd name="connsiteX2" fmla="*/ 210368 w 210368"/>
                  <a:gd name="connsiteY2" fmla="*/ 350614 h 692812"/>
                  <a:gd name="connsiteX0" fmla="*/ 0 w 204758"/>
                  <a:gd name="connsiteY0" fmla="*/ 692812 h 692812"/>
                  <a:gd name="connsiteX1" fmla="*/ 145855 w 204758"/>
                  <a:gd name="connsiteY1" fmla="*/ 0 h 692812"/>
                  <a:gd name="connsiteX2" fmla="*/ 204758 w 204758"/>
                  <a:gd name="connsiteY2" fmla="*/ 350614 h 692812"/>
                  <a:gd name="connsiteX0" fmla="*/ 0 w 259110"/>
                  <a:gd name="connsiteY0" fmla="*/ 692812 h 692812"/>
                  <a:gd name="connsiteX1" fmla="*/ 145855 w 259110"/>
                  <a:gd name="connsiteY1" fmla="*/ 0 h 692812"/>
                  <a:gd name="connsiteX2" fmla="*/ 204758 w 259110"/>
                  <a:gd name="connsiteY2" fmla="*/ 350614 h 692812"/>
                  <a:gd name="connsiteX0" fmla="*/ 0 w 259110"/>
                  <a:gd name="connsiteY0" fmla="*/ 670372 h 670372"/>
                  <a:gd name="connsiteX1" fmla="*/ 145855 w 259110"/>
                  <a:gd name="connsiteY1" fmla="*/ 0 h 670372"/>
                  <a:gd name="connsiteX2" fmla="*/ 204758 w 259110"/>
                  <a:gd name="connsiteY2" fmla="*/ 328174 h 670372"/>
                  <a:gd name="connsiteX0" fmla="*/ 0 w 276458"/>
                  <a:gd name="connsiteY0" fmla="*/ 670372 h 670372"/>
                  <a:gd name="connsiteX1" fmla="*/ 145855 w 276458"/>
                  <a:gd name="connsiteY1" fmla="*/ 0 h 670372"/>
                  <a:gd name="connsiteX2" fmla="*/ 204758 w 276458"/>
                  <a:gd name="connsiteY2" fmla="*/ 328174 h 670372"/>
                  <a:gd name="connsiteX0" fmla="*/ 0 w 276458"/>
                  <a:gd name="connsiteY0" fmla="*/ 670381 h 670381"/>
                  <a:gd name="connsiteX1" fmla="*/ 145855 w 276458"/>
                  <a:gd name="connsiteY1" fmla="*/ 9 h 670381"/>
                  <a:gd name="connsiteX2" fmla="*/ 204758 w 276458"/>
                  <a:gd name="connsiteY2" fmla="*/ 328183 h 670381"/>
                  <a:gd name="connsiteX0" fmla="*/ 17567 w 294025"/>
                  <a:gd name="connsiteY0" fmla="*/ 670381 h 670381"/>
                  <a:gd name="connsiteX1" fmla="*/ 163422 w 294025"/>
                  <a:gd name="connsiteY1" fmla="*/ 9 h 670381"/>
                  <a:gd name="connsiteX2" fmla="*/ 222325 w 294025"/>
                  <a:gd name="connsiteY2" fmla="*/ 328183 h 670381"/>
                  <a:gd name="connsiteX0" fmla="*/ 17567 w 327330"/>
                  <a:gd name="connsiteY0" fmla="*/ 671068 h 671068"/>
                  <a:gd name="connsiteX1" fmla="*/ 163422 w 327330"/>
                  <a:gd name="connsiteY1" fmla="*/ 696 h 671068"/>
                  <a:gd name="connsiteX2" fmla="*/ 222325 w 327330"/>
                  <a:gd name="connsiteY2" fmla="*/ 328870 h 671068"/>
                  <a:gd name="connsiteX0" fmla="*/ 17567 w 321664"/>
                  <a:gd name="connsiteY0" fmla="*/ 671068 h 671068"/>
                  <a:gd name="connsiteX1" fmla="*/ 163422 w 321664"/>
                  <a:gd name="connsiteY1" fmla="*/ 696 h 671068"/>
                  <a:gd name="connsiteX2" fmla="*/ 222325 w 321664"/>
                  <a:gd name="connsiteY2" fmla="*/ 328870 h 671068"/>
                  <a:gd name="connsiteX0" fmla="*/ 18431 w 322528"/>
                  <a:gd name="connsiteY0" fmla="*/ 671068 h 671068"/>
                  <a:gd name="connsiteX1" fmla="*/ 164286 w 322528"/>
                  <a:gd name="connsiteY1" fmla="*/ 696 h 671068"/>
                  <a:gd name="connsiteX2" fmla="*/ 223189 w 322528"/>
                  <a:gd name="connsiteY2" fmla="*/ 328870 h 671068"/>
                  <a:gd name="connsiteX0" fmla="*/ 18431 w 311947"/>
                  <a:gd name="connsiteY0" fmla="*/ 671151 h 671151"/>
                  <a:gd name="connsiteX1" fmla="*/ 164286 w 311947"/>
                  <a:gd name="connsiteY1" fmla="*/ 779 h 671151"/>
                  <a:gd name="connsiteX2" fmla="*/ 203910 w 311947"/>
                  <a:gd name="connsiteY2" fmla="*/ 312427 h 671151"/>
                  <a:gd name="connsiteX0" fmla="*/ 18431 w 319515"/>
                  <a:gd name="connsiteY0" fmla="*/ 670768 h 670768"/>
                  <a:gd name="connsiteX1" fmla="*/ 164286 w 319515"/>
                  <a:gd name="connsiteY1" fmla="*/ 396 h 670768"/>
                  <a:gd name="connsiteX2" fmla="*/ 203910 w 319515"/>
                  <a:gd name="connsiteY2" fmla="*/ 312044 h 670768"/>
                  <a:gd name="connsiteX0" fmla="*/ 16717 w 317801"/>
                  <a:gd name="connsiteY0" fmla="*/ 670768 h 670768"/>
                  <a:gd name="connsiteX1" fmla="*/ 162572 w 317801"/>
                  <a:gd name="connsiteY1" fmla="*/ 396 h 670768"/>
                  <a:gd name="connsiteX2" fmla="*/ 202196 w 317801"/>
                  <a:gd name="connsiteY2" fmla="*/ 312044 h 670768"/>
                  <a:gd name="connsiteX0" fmla="*/ 16717 w 320719"/>
                  <a:gd name="connsiteY0" fmla="*/ 670412 h 670412"/>
                  <a:gd name="connsiteX1" fmla="*/ 162572 w 320719"/>
                  <a:gd name="connsiteY1" fmla="*/ 40 h 670412"/>
                  <a:gd name="connsiteX2" fmla="*/ 202196 w 320719"/>
                  <a:gd name="connsiteY2" fmla="*/ 311688 h 670412"/>
                  <a:gd name="connsiteX0" fmla="*/ 16717 w 314294"/>
                  <a:gd name="connsiteY0" fmla="*/ 670412 h 670412"/>
                  <a:gd name="connsiteX1" fmla="*/ 162572 w 314294"/>
                  <a:gd name="connsiteY1" fmla="*/ 40 h 670412"/>
                  <a:gd name="connsiteX2" fmla="*/ 202196 w 314294"/>
                  <a:gd name="connsiteY2" fmla="*/ 311688 h 670412"/>
                  <a:gd name="connsiteX0" fmla="*/ 20002 w 313692"/>
                  <a:gd name="connsiteY0" fmla="*/ 684181 h 684181"/>
                  <a:gd name="connsiteX1" fmla="*/ 157594 w 313692"/>
                  <a:gd name="connsiteY1" fmla="*/ 38 h 684181"/>
                  <a:gd name="connsiteX2" fmla="*/ 205481 w 313692"/>
                  <a:gd name="connsiteY2" fmla="*/ 325457 h 684181"/>
                  <a:gd name="connsiteX0" fmla="*/ 20002 w 335146"/>
                  <a:gd name="connsiteY0" fmla="*/ 684143 h 684143"/>
                  <a:gd name="connsiteX1" fmla="*/ 157594 w 335146"/>
                  <a:gd name="connsiteY1" fmla="*/ 0 h 684143"/>
                  <a:gd name="connsiteX2" fmla="*/ 205481 w 335146"/>
                  <a:gd name="connsiteY2" fmla="*/ 325419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11876 w 318923"/>
                  <a:gd name="connsiteY0" fmla="*/ 463808 h 463808"/>
                  <a:gd name="connsiteX1" fmla="*/ 171501 w 318923"/>
                  <a:gd name="connsiteY1" fmla="*/ 2 h 463808"/>
                  <a:gd name="connsiteX2" fmla="*/ 191846 w 318923"/>
                  <a:gd name="connsiteY2" fmla="*/ 275845 h 463808"/>
                  <a:gd name="connsiteX0" fmla="*/ 11876 w 318923"/>
                  <a:gd name="connsiteY0" fmla="*/ 444528 h 444528"/>
                  <a:gd name="connsiteX1" fmla="*/ 171501 w 318923"/>
                  <a:gd name="connsiteY1" fmla="*/ 2 h 444528"/>
                  <a:gd name="connsiteX2" fmla="*/ 191846 w 318923"/>
                  <a:gd name="connsiteY2" fmla="*/ 275845 h 444528"/>
                  <a:gd name="connsiteX0" fmla="*/ 1452 w 308499"/>
                  <a:gd name="connsiteY0" fmla="*/ 444528 h 444528"/>
                  <a:gd name="connsiteX1" fmla="*/ 161077 w 308499"/>
                  <a:gd name="connsiteY1" fmla="*/ 2 h 444528"/>
                  <a:gd name="connsiteX2" fmla="*/ 181422 w 308499"/>
                  <a:gd name="connsiteY2" fmla="*/ 275845 h 444528"/>
                  <a:gd name="connsiteX0" fmla="*/ 1452 w 296864"/>
                  <a:gd name="connsiteY0" fmla="*/ 444638 h 444638"/>
                  <a:gd name="connsiteX1" fmla="*/ 161077 w 296864"/>
                  <a:gd name="connsiteY1" fmla="*/ 112 h 444638"/>
                  <a:gd name="connsiteX2" fmla="*/ 181422 w 296864"/>
                  <a:gd name="connsiteY2" fmla="*/ 275955 h 44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864" h="444638">
                    <a:moveTo>
                      <a:pt x="1452" y="444638"/>
                    </a:moveTo>
                    <a:cubicBezTo>
                      <a:pt x="-2260" y="204656"/>
                      <a:pt x="-11482" y="8739"/>
                      <a:pt x="161077" y="112"/>
                    </a:cubicBezTo>
                    <a:cubicBezTo>
                      <a:pt x="350238" y="-6281"/>
                      <a:pt x="327228" y="262274"/>
                      <a:pt x="181422" y="275955"/>
                    </a:cubicBezTo>
                  </a:path>
                </a:pathLst>
              </a:cu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cxnSp>
            <p:nvCxnSpPr>
              <p:cNvPr id="148" name="직선 연결선 72">
                <a:extLst>
                  <a:ext uri="{FF2B5EF4-FFF2-40B4-BE49-F238E27FC236}">
                    <a16:creationId xmlns:a16="http://schemas.microsoft.com/office/drawing/2014/main" id="{96446FFE-0DED-42EA-91AF-BB33CCBCE9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52008" y="3476077"/>
                <a:ext cx="1188" cy="974737"/>
              </a:xfrm>
              <a:prstGeom prst="line">
                <a:avLst/>
              </a:prstGeom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4" name="그룹 31">
            <a:extLst>
              <a:ext uri="{FF2B5EF4-FFF2-40B4-BE49-F238E27FC236}">
                <a16:creationId xmlns:a16="http://schemas.microsoft.com/office/drawing/2014/main" id="{70B94C9C-1BFA-42AD-BB25-2FD3247E9E60}"/>
              </a:ext>
            </a:extLst>
          </p:cNvPr>
          <p:cNvGrpSpPr/>
          <p:nvPr userDrawn="1"/>
        </p:nvGrpSpPr>
        <p:grpSpPr>
          <a:xfrm>
            <a:off x="2428634" y="1107111"/>
            <a:ext cx="1809131" cy="1850987"/>
            <a:chOff x="9087273" y="2875432"/>
            <a:chExt cx="2303626" cy="2356921"/>
          </a:xfrm>
          <a:solidFill>
            <a:schemeClr val="accent1"/>
          </a:solidFill>
        </p:grpSpPr>
        <p:sp>
          <p:nvSpPr>
            <p:cNvPr id="155" name="Rounded Rectangle 7">
              <a:extLst>
                <a:ext uri="{FF2B5EF4-FFF2-40B4-BE49-F238E27FC236}">
                  <a16:creationId xmlns:a16="http://schemas.microsoft.com/office/drawing/2014/main" id="{A860B3D6-AC1E-4EA6-BAE1-9A4E1D3DBFE5}"/>
                </a:ext>
              </a:extLst>
            </p:cNvPr>
            <p:cNvSpPr/>
            <p:nvPr/>
          </p:nvSpPr>
          <p:spPr>
            <a:xfrm>
              <a:off x="10019157" y="4810446"/>
              <a:ext cx="433068" cy="7404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6" name="Rounded Rectangle 8">
              <a:extLst>
                <a:ext uri="{FF2B5EF4-FFF2-40B4-BE49-F238E27FC236}">
                  <a16:creationId xmlns:a16="http://schemas.microsoft.com/office/drawing/2014/main" id="{9A276E63-440D-41A6-A1AA-4D796B22C38D}"/>
                </a:ext>
              </a:extLst>
            </p:cNvPr>
            <p:cNvSpPr/>
            <p:nvPr/>
          </p:nvSpPr>
          <p:spPr>
            <a:xfrm>
              <a:off x="10019157" y="4908581"/>
              <a:ext cx="433068" cy="7404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7" name="Rounded Rectangle 9">
              <a:extLst>
                <a:ext uri="{FF2B5EF4-FFF2-40B4-BE49-F238E27FC236}">
                  <a16:creationId xmlns:a16="http://schemas.microsoft.com/office/drawing/2014/main" id="{FDF88A8B-376D-43C9-876A-8CA79C18B290}"/>
                </a:ext>
              </a:extLst>
            </p:cNvPr>
            <p:cNvSpPr/>
            <p:nvPr/>
          </p:nvSpPr>
          <p:spPr>
            <a:xfrm>
              <a:off x="10019157" y="5006715"/>
              <a:ext cx="433068" cy="7404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8" name="Chord 8">
              <a:extLst>
                <a:ext uri="{FF2B5EF4-FFF2-40B4-BE49-F238E27FC236}">
                  <a16:creationId xmlns:a16="http://schemas.microsoft.com/office/drawing/2014/main" id="{D5441F95-7B59-4C91-8036-58C15482EADA}"/>
                </a:ext>
              </a:extLst>
            </p:cNvPr>
            <p:cNvSpPr/>
            <p:nvPr/>
          </p:nvSpPr>
          <p:spPr>
            <a:xfrm rot="19366553">
              <a:off x="10104241" y="5001620"/>
              <a:ext cx="279977" cy="230733"/>
            </a:xfrm>
            <a:custGeom>
              <a:avLst/>
              <a:gdLst/>
              <a:ahLst/>
              <a:cxnLst/>
              <a:rect l="l" t="t" r="r" b="b"/>
              <a:pathLst>
                <a:path w="808567" h="666352">
                  <a:moveTo>
                    <a:pt x="11238" y="0"/>
                  </a:moveTo>
                  <a:lnTo>
                    <a:pt x="808567" y="605735"/>
                  </a:lnTo>
                  <a:cubicBezTo>
                    <a:pt x="631295" y="696452"/>
                    <a:pt x="413578" y="686352"/>
                    <a:pt x="241904" y="568647"/>
                  </a:cubicBezTo>
                  <a:cubicBezTo>
                    <a:pt x="54716" y="440307"/>
                    <a:pt x="-32876" y="214793"/>
                    <a:pt x="11238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9" name="Freeform 19">
              <a:extLst>
                <a:ext uri="{FF2B5EF4-FFF2-40B4-BE49-F238E27FC236}">
                  <a16:creationId xmlns:a16="http://schemas.microsoft.com/office/drawing/2014/main" id="{290AD40C-74DF-4429-9256-2FAECC8EE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5953" y="3562517"/>
              <a:ext cx="1039477" cy="1222505"/>
            </a:xfrm>
            <a:custGeom>
              <a:avLst/>
              <a:gdLst>
                <a:gd name="T0" fmla="*/ 1239 w 2141"/>
                <a:gd name="T1" fmla="*/ 16 h 2665"/>
                <a:gd name="T2" fmla="*/ 1465 w 2141"/>
                <a:gd name="T3" fmla="*/ 82 h 2665"/>
                <a:gd name="T4" fmla="*/ 1673 w 2141"/>
                <a:gd name="T5" fmla="*/ 194 h 2665"/>
                <a:gd name="T6" fmla="*/ 1855 w 2141"/>
                <a:gd name="T7" fmla="*/ 349 h 2665"/>
                <a:gd name="T8" fmla="*/ 2000 w 2141"/>
                <a:gd name="T9" fmla="*/ 546 h 2665"/>
                <a:gd name="T10" fmla="*/ 2099 w 2141"/>
                <a:gd name="T11" fmla="*/ 777 h 2665"/>
                <a:gd name="T12" fmla="*/ 2141 w 2141"/>
                <a:gd name="T13" fmla="*/ 1039 h 2665"/>
                <a:gd name="T14" fmla="*/ 2119 w 2141"/>
                <a:gd name="T15" fmla="*/ 1331 h 2665"/>
                <a:gd name="T16" fmla="*/ 2051 w 2141"/>
                <a:gd name="T17" fmla="*/ 1562 h 2665"/>
                <a:gd name="T18" fmla="*/ 1959 w 2141"/>
                <a:gd name="T19" fmla="*/ 1722 h 2665"/>
                <a:gd name="T20" fmla="*/ 1853 w 2141"/>
                <a:gd name="T21" fmla="*/ 1859 h 2665"/>
                <a:gd name="T22" fmla="*/ 1743 w 2141"/>
                <a:gd name="T23" fmla="*/ 1990 h 2665"/>
                <a:gd name="T24" fmla="*/ 1644 w 2141"/>
                <a:gd name="T25" fmla="*/ 2133 h 2665"/>
                <a:gd name="T26" fmla="*/ 1578 w 2141"/>
                <a:gd name="T27" fmla="*/ 2265 h 2665"/>
                <a:gd name="T28" fmla="*/ 1542 w 2141"/>
                <a:gd name="T29" fmla="*/ 2384 h 2665"/>
                <a:gd name="T30" fmla="*/ 1535 w 2141"/>
                <a:gd name="T31" fmla="*/ 2512 h 2665"/>
                <a:gd name="T32" fmla="*/ 1495 w 2141"/>
                <a:gd name="T33" fmla="*/ 2608 h 2665"/>
                <a:gd name="T34" fmla="*/ 1430 w 2141"/>
                <a:gd name="T35" fmla="*/ 2661 h 2665"/>
                <a:gd name="T36" fmla="*/ 1302 w 2141"/>
                <a:gd name="T37" fmla="*/ 2665 h 2665"/>
                <a:gd name="T38" fmla="*/ 1103 w 2141"/>
                <a:gd name="T39" fmla="*/ 2664 h 2665"/>
                <a:gd name="T40" fmla="*/ 893 w 2141"/>
                <a:gd name="T41" fmla="*/ 2664 h 2665"/>
                <a:gd name="T42" fmla="*/ 736 w 2141"/>
                <a:gd name="T43" fmla="*/ 2664 h 2665"/>
                <a:gd name="T44" fmla="*/ 668 w 2141"/>
                <a:gd name="T45" fmla="*/ 2629 h 2665"/>
                <a:gd name="T46" fmla="*/ 633 w 2141"/>
                <a:gd name="T47" fmla="*/ 2573 h 2665"/>
                <a:gd name="T48" fmla="*/ 621 w 2141"/>
                <a:gd name="T49" fmla="*/ 2514 h 2665"/>
                <a:gd name="T50" fmla="*/ 621 w 2141"/>
                <a:gd name="T51" fmla="*/ 2441 h 2665"/>
                <a:gd name="T52" fmla="*/ 615 w 2141"/>
                <a:gd name="T53" fmla="*/ 2358 h 2665"/>
                <a:gd name="T54" fmla="*/ 589 w 2141"/>
                <a:gd name="T55" fmla="*/ 2258 h 2665"/>
                <a:gd name="T56" fmla="*/ 522 w 2141"/>
                <a:gd name="T57" fmla="*/ 2136 h 2665"/>
                <a:gd name="T58" fmla="*/ 429 w 2141"/>
                <a:gd name="T59" fmla="*/ 2015 h 2665"/>
                <a:gd name="T60" fmla="*/ 351 w 2141"/>
                <a:gd name="T61" fmla="*/ 1917 h 2665"/>
                <a:gd name="T62" fmla="*/ 250 w 2141"/>
                <a:gd name="T63" fmla="*/ 1794 h 2665"/>
                <a:gd name="T64" fmla="*/ 145 w 2141"/>
                <a:gd name="T65" fmla="*/ 1641 h 2665"/>
                <a:gd name="T66" fmla="*/ 58 w 2141"/>
                <a:gd name="T67" fmla="*/ 1458 h 2665"/>
                <a:gd name="T68" fmla="*/ 6 w 2141"/>
                <a:gd name="T69" fmla="*/ 1244 h 2665"/>
                <a:gd name="T70" fmla="*/ 7 w 2141"/>
                <a:gd name="T71" fmla="*/ 988 h 2665"/>
                <a:gd name="T72" fmla="*/ 58 w 2141"/>
                <a:gd name="T73" fmla="*/ 742 h 2665"/>
                <a:gd name="T74" fmla="*/ 145 w 2141"/>
                <a:gd name="T75" fmla="*/ 540 h 2665"/>
                <a:gd name="T76" fmla="*/ 260 w 2141"/>
                <a:gd name="T77" fmla="*/ 376 h 2665"/>
                <a:gd name="T78" fmla="*/ 394 w 2141"/>
                <a:gd name="T79" fmla="*/ 249 h 2665"/>
                <a:gd name="T80" fmla="*/ 537 w 2141"/>
                <a:gd name="T81" fmla="*/ 152 h 2665"/>
                <a:gd name="T82" fmla="*/ 679 w 2141"/>
                <a:gd name="T83" fmla="*/ 83 h 2665"/>
                <a:gd name="T84" fmla="*/ 813 w 2141"/>
                <a:gd name="T85" fmla="*/ 37 h 2665"/>
                <a:gd name="T86" fmla="*/ 928 w 2141"/>
                <a:gd name="T87" fmla="*/ 9 h 2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1" h="2665">
                  <a:moveTo>
                    <a:pt x="1084" y="0"/>
                  </a:moveTo>
                  <a:lnTo>
                    <a:pt x="1162" y="6"/>
                  </a:lnTo>
                  <a:lnTo>
                    <a:pt x="1239" y="16"/>
                  </a:lnTo>
                  <a:lnTo>
                    <a:pt x="1316" y="32"/>
                  </a:lnTo>
                  <a:lnTo>
                    <a:pt x="1391" y="54"/>
                  </a:lnTo>
                  <a:lnTo>
                    <a:pt x="1465" y="82"/>
                  </a:lnTo>
                  <a:lnTo>
                    <a:pt x="1537" y="114"/>
                  </a:lnTo>
                  <a:lnTo>
                    <a:pt x="1606" y="152"/>
                  </a:lnTo>
                  <a:lnTo>
                    <a:pt x="1673" y="194"/>
                  </a:lnTo>
                  <a:lnTo>
                    <a:pt x="1737" y="242"/>
                  </a:lnTo>
                  <a:lnTo>
                    <a:pt x="1798" y="293"/>
                  </a:lnTo>
                  <a:lnTo>
                    <a:pt x="1855" y="349"/>
                  </a:lnTo>
                  <a:lnTo>
                    <a:pt x="1907" y="410"/>
                  </a:lnTo>
                  <a:lnTo>
                    <a:pt x="1956" y="476"/>
                  </a:lnTo>
                  <a:lnTo>
                    <a:pt x="2000" y="546"/>
                  </a:lnTo>
                  <a:lnTo>
                    <a:pt x="2038" y="618"/>
                  </a:lnTo>
                  <a:lnTo>
                    <a:pt x="2071" y="696"/>
                  </a:lnTo>
                  <a:lnTo>
                    <a:pt x="2099" y="777"/>
                  </a:lnTo>
                  <a:lnTo>
                    <a:pt x="2119" y="861"/>
                  </a:lnTo>
                  <a:lnTo>
                    <a:pt x="2134" y="949"/>
                  </a:lnTo>
                  <a:lnTo>
                    <a:pt x="2141" y="1039"/>
                  </a:lnTo>
                  <a:lnTo>
                    <a:pt x="2141" y="1133"/>
                  </a:lnTo>
                  <a:lnTo>
                    <a:pt x="2135" y="1231"/>
                  </a:lnTo>
                  <a:lnTo>
                    <a:pt x="2119" y="1331"/>
                  </a:lnTo>
                  <a:lnTo>
                    <a:pt x="2096" y="1433"/>
                  </a:lnTo>
                  <a:lnTo>
                    <a:pt x="2076" y="1500"/>
                  </a:lnTo>
                  <a:lnTo>
                    <a:pt x="2051" y="1562"/>
                  </a:lnTo>
                  <a:lnTo>
                    <a:pt x="2023" y="1619"/>
                  </a:lnTo>
                  <a:lnTo>
                    <a:pt x="1993" y="1672"/>
                  </a:lnTo>
                  <a:lnTo>
                    <a:pt x="1959" y="1722"/>
                  </a:lnTo>
                  <a:lnTo>
                    <a:pt x="1926" y="1769"/>
                  </a:lnTo>
                  <a:lnTo>
                    <a:pt x="1889" y="1816"/>
                  </a:lnTo>
                  <a:lnTo>
                    <a:pt x="1853" y="1859"/>
                  </a:lnTo>
                  <a:lnTo>
                    <a:pt x="1815" y="1903"/>
                  </a:lnTo>
                  <a:lnTo>
                    <a:pt x="1779" y="1945"/>
                  </a:lnTo>
                  <a:lnTo>
                    <a:pt x="1743" y="1990"/>
                  </a:lnTo>
                  <a:lnTo>
                    <a:pt x="1708" y="2035"/>
                  </a:lnTo>
                  <a:lnTo>
                    <a:pt x="1676" y="2082"/>
                  </a:lnTo>
                  <a:lnTo>
                    <a:pt x="1644" y="2133"/>
                  </a:lnTo>
                  <a:lnTo>
                    <a:pt x="1616" y="2185"/>
                  </a:lnTo>
                  <a:lnTo>
                    <a:pt x="1597" y="2226"/>
                  </a:lnTo>
                  <a:lnTo>
                    <a:pt x="1578" y="2265"/>
                  </a:lnTo>
                  <a:lnTo>
                    <a:pt x="1564" y="2304"/>
                  </a:lnTo>
                  <a:lnTo>
                    <a:pt x="1551" y="2344"/>
                  </a:lnTo>
                  <a:lnTo>
                    <a:pt x="1542" y="2384"/>
                  </a:lnTo>
                  <a:lnTo>
                    <a:pt x="1536" y="2428"/>
                  </a:lnTo>
                  <a:lnTo>
                    <a:pt x="1536" y="2473"/>
                  </a:lnTo>
                  <a:lnTo>
                    <a:pt x="1535" y="2512"/>
                  </a:lnTo>
                  <a:lnTo>
                    <a:pt x="1526" y="2549"/>
                  </a:lnTo>
                  <a:lnTo>
                    <a:pt x="1513" y="2581"/>
                  </a:lnTo>
                  <a:lnTo>
                    <a:pt x="1495" y="2608"/>
                  </a:lnTo>
                  <a:lnTo>
                    <a:pt x="1475" y="2632"/>
                  </a:lnTo>
                  <a:lnTo>
                    <a:pt x="1453" y="2649"/>
                  </a:lnTo>
                  <a:lnTo>
                    <a:pt x="1430" y="2661"/>
                  </a:lnTo>
                  <a:lnTo>
                    <a:pt x="1408" y="2665"/>
                  </a:lnTo>
                  <a:lnTo>
                    <a:pt x="1359" y="2665"/>
                  </a:lnTo>
                  <a:lnTo>
                    <a:pt x="1302" y="2665"/>
                  </a:lnTo>
                  <a:lnTo>
                    <a:pt x="1239" y="2665"/>
                  </a:lnTo>
                  <a:lnTo>
                    <a:pt x="1172" y="2665"/>
                  </a:lnTo>
                  <a:lnTo>
                    <a:pt x="1103" y="2664"/>
                  </a:lnTo>
                  <a:lnTo>
                    <a:pt x="1031" y="2664"/>
                  </a:lnTo>
                  <a:lnTo>
                    <a:pt x="961" y="2664"/>
                  </a:lnTo>
                  <a:lnTo>
                    <a:pt x="893" y="2664"/>
                  </a:lnTo>
                  <a:lnTo>
                    <a:pt x="828" y="2664"/>
                  </a:lnTo>
                  <a:lnTo>
                    <a:pt x="768" y="2665"/>
                  </a:lnTo>
                  <a:lnTo>
                    <a:pt x="736" y="2664"/>
                  </a:lnTo>
                  <a:lnTo>
                    <a:pt x="708" y="2656"/>
                  </a:lnTo>
                  <a:lnTo>
                    <a:pt x="687" y="2645"/>
                  </a:lnTo>
                  <a:lnTo>
                    <a:pt x="668" y="2629"/>
                  </a:lnTo>
                  <a:lnTo>
                    <a:pt x="652" y="2611"/>
                  </a:lnTo>
                  <a:lnTo>
                    <a:pt x="640" y="2592"/>
                  </a:lnTo>
                  <a:lnTo>
                    <a:pt x="633" y="2573"/>
                  </a:lnTo>
                  <a:lnTo>
                    <a:pt x="627" y="2554"/>
                  </a:lnTo>
                  <a:lnTo>
                    <a:pt x="624" y="2537"/>
                  </a:lnTo>
                  <a:lnTo>
                    <a:pt x="621" y="2514"/>
                  </a:lnTo>
                  <a:lnTo>
                    <a:pt x="621" y="2490"/>
                  </a:lnTo>
                  <a:lnTo>
                    <a:pt x="621" y="2467"/>
                  </a:lnTo>
                  <a:lnTo>
                    <a:pt x="621" y="2441"/>
                  </a:lnTo>
                  <a:lnTo>
                    <a:pt x="621" y="2415"/>
                  </a:lnTo>
                  <a:lnTo>
                    <a:pt x="620" y="2387"/>
                  </a:lnTo>
                  <a:lnTo>
                    <a:pt x="615" y="2358"/>
                  </a:lnTo>
                  <a:lnTo>
                    <a:pt x="609" y="2326"/>
                  </a:lnTo>
                  <a:lnTo>
                    <a:pt x="601" y="2293"/>
                  </a:lnTo>
                  <a:lnTo>
                    <a:pt x="589" y="2258"/>
                  </a:lnTo>
                  <a:lnTo>
                    <a:pt x="572" y="2220"/>
                  </a:lnTo>
                  <a:lnTo>
                    <a:pt x="550" y="2179"/>
                  </a:lnTo>
                  <a:lnTo>
                    <a:pt x="522" y="2136"/>
                  </a:lnTo>
                  <a:lnTo>
                    <a:pt x="489" y="2090"/>
                  </a:lnTo>
                  <a:lnTo>
                    <a:pt x="448" y="2041"/>
                  </a:lnTo>
                  <a:lnTo>
                    <a:pt x="429" y="2015"/>
                  </a:lnTo>
                  <a:lnTo>
                    <a:pt x="407" y="1984"/>
                  </a:lnTo>
                  <a:lnTo>
                    <a:pt x="380" y="1952"/>
                  </a:lnTo>
                  <a:lnTo>
                    <a:pt x="351" y="1917"/>
                  </a:lnTo>
                  <a:lnTo>
                    <a:pt x="319" y="1878"/>
                  </a:lnTo>
                  <a:lnTo>
                    <a:pt x="285" y="1837"/>
                  </a:lnTo>
                  <a:lnTo>
                    <a:pt x="250" y="1794"/>
                  </a:lnTo>
                  <a:lnTo>
                    <a:pt x="214" y="1746"/>
                  </a:lnTo>
                  <a:lnTo>
                    <a:pt x="179" y="1695"/>
                  </a:lnTo>
                  <a:lnTo>
                    <a:pt x="145" y="1641"/>
                  </a:lnTo>
                  <a:lnTo>
                    <a:pt x="113" y="1583"/>
                  </a:lnTo>
                  <a:lnTo>
                    <a:pt x="84" y="1523"/>
                  </a:lnTo>
                  <a:lnTo>
                    <a:pt x="58" y="1458"/>
                  </a:lnTo>
                  <a:lnTo>
                    <a:pt x="36" y="1391"/>
                  </a:lnTo>
                  <a:lnTo>
                    <a:pt x="19" y="1318"/>
                  </a:lnTo>
                  <a:lnTo>
                    <a:pt x="6" y="1244"/>
                  </a:lnTo>
                  <a:lnTo>
                    <a:pt x="0" y="1164"/>
                  </a:lnTo>
                  <a:lnTo>
                    <a:pt x="0" y="1081"/>
                  </a:lnTo>
                  <a:lnTo>
                    <a:pt x="7" y="988"/>
                  </a:lnTo>
                  <a:lnTo>
                    <a:pt x="19" y="901"/>
                  </a:lnTo>
                  <a:lnTo>
                    <a:pt x="36" y="819"/>
                  </a:lnTo>
                  <a:lnTo>
                    <a:pt x="58" y="742"/>
                  </a:lnTo>
                  <a:lnTo>
                    <a:pt x="83" y="669"/>
                  </a:lnTo>
                  <a:lnTo>
                    <a:pt x="112" y="602"/>
                  </a:lnTo>
                  <a:lnTo>
                    <a:pt x="145" y="540"/>
                  </a:lnTo>
                  <a:lnTo>
                    <a:pt x="180" y="480"/>
                  </a:lnTo>
                  <a:lnTo>
                    <a:pt x="220" y="426"/>
                  </a:lnTo>
                  <a:lnTo>
                    <a:pt x="260" y="376"/>
                  </a:lnTo>
                  <a:lnTo>
                    <a:pt x="304" y="330"/>
                  </a:lnTo>
                  <a:lnTo>
                    <a:pt x="348" y="287"/>
                  </a:lnTo>
                  <a:lnTo>
                    <a:pt x="394" y="249"/>
                  </a:lnTo>
                  <a:lnTo>
                    <a:pt x="441" y="213"/>
                  </a:lnTo>
                  <a:lnTo>
                    <a:pt x="489" y="181"/>
                  </a:lnTo>
                  <a:lnTo>
                    <a:pt x="537" y="152"/>
                  </a:lnTo>
                  <a:lnTo>
                    <a:pt x="585" y="125"/>
                  </a:lnTo>
                  <a:lnTo>
                    <a:pt x="633" y="104"/>
                  </a:lnTo>
                  <a:lnTo>
                    <a:pt x="679" y="83"/>
                  </a:lnTo>
                  <a:lnTo>
                    <a:pt x="726" y="64"/>
                  </a:lnTo>
                  <a:lnTo>
                    <a:pt x="769" y="50"/>
                  </a:lnTo>
                  <a:lnTo>
                    <a:pt x="813" y="37"/>
                  </a:lnTo>
                  <a:lnTo>
                    <a:pt x="854" y="25"/>
                  </a:lnTo>
                  <a:lnTo>
                    <a:pt x="892" y="16"/>
                  </a:lnTo>
                  <a:lnTo>
                    <a:pt x="928" y="9"/>
                  </a:lnTo>
                  <a:lnTo>
                    <a:pt x="1007" y="2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60" name="Rectangle 204">
              <a:extLst>
                <a:ext uri="{FF2B5EF4-FFF2-40B4-BE49-F238E27FC236}">
                  <a16:creationId xmlns:a16="http://schemas.microsoft.com/office/drawing/2014/main" id="{AF1BDA5C-5A65-423D-8868-569AF0116A19}"/>
                </a:ext>
              </a:extLst>
            </p:cNvPr>
            <p:cNvSpPr/>
            <p:nvPr/>
          </p:nvSpPr>
          <p:spPr>
            <a:xfrm>
              <a:off x="10199168" y="2875432"/>
              <a:ext cx="73047" cy="4869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1" name="Rectangle 205">
              <a:extLst>
                <a:ext uri="{FF2B5EF4-FFF2-40B4-BE49-F238E27FC236}">
                  <a16:creationId xmlns:a16="http://schemas.microsoft.com/office/drawing/2014/main" id="{9610FA19-3F25-4EAF-81B9-C9C926400559}"/>
                </a:ext>
              </a:extLst>
            </p:cNvPr>
            <p:cNvSpPr/>
            <p:nvPr/>
          </p:nvSpPr>
          <p:spPr>
            <a:xfrm rot="8100000">
              <a:off x="9613374" y="3081280"/>
              <a:ext cx="73047" cy="4869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2" name="Rectangle 206">
              <a:extLst>
                <a:ext uri="{FF2B5EF4-FFF2-40B4-BE49-F238E27FC236}">
                  <a16:creationId xmlns:a16="http://schemas.microsoft.com/office/drawing/2014/main" id="{383E7C6D-1D8A-43B4-BFD9-361088C04A43}"/>
                </a:ext>
              </a:extLst>
            </p:cNvPr>
            <p:cNvSpPr/>
            <p:nvPr/>
          </p:nvSpPr>
          <p:spPr>
            <a:xfrm rot="16800000">
              <a:off x="9294239" y="3582372"/>
              <a:ext cx="73047" cy="4869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3" name="Freeform 4103">
              <a:extLst>
                <a:ext uri="{FF2B5EF4-FFF2-40B4-BE49-F238E27FC236}">
                  <a16:creationId xmlns:a16="http://schemas.microsoft.com/office/drawing/2014/main" id="{A2831EBE-1B1F-4CCF-98F4-F22AF50C6EA3}"/>
                </a:ext>
              </a:extLst>
            </p:cNvPr>
            <p:cNvSpPr/>
            <p:nvPr/>
          </p:nvSpPr>
          <p:spPr>
            <a:xfrm rot="18900000" flipV="1">
              <a:off x="10108452" y="4097750"/>
              <a:ext cx="475605" cy="267050"/>
            </a:xfrm>
            <a:custGeom>
              <a:avLst/>
              <a:gdLst>
                <a:gd name="connsiteX0" fmla="*/ 447675 w 447675"/>
                <a:gd name="connsiteY0" fmla="*/ 266700 h 266700"/>
                <a:gd name="connsiteX1" fmla="*/ 0 w 447675"/>
                <a:gd name="connsiteY1" fmla="*/ 171450 h 266700"/>
                <a:gd name="connsiteX2" fmla="*/ 342900 w 447675"/>
                <a:gd name="connsiteY2" fmla="*/ 0 h 266700"/>
                <a:gd name="connsiteX3" fmla="*/ 447675 w 447675"/>
                <a:gd name="connsiteY3" fmla="*/ 266700 h 266700"/>
                <a:gd name="connsiteX0" fmla="*/ 447675 w 464732"/>
                <a:gd name="connsiteY0" fmla="*/ 266700 h 266700"/>
                <a:gd name="connsiteX1" fmla="*/ 0 w 464732"/>
                <a:gd name="connsiteY1" fmla="*/ 171450 h 266700"/>
                <a:gd name="connsiteX2" fmla="*/ 342900 w 464732"/>
                <a:gd name="connsiteY2" fmla="*/ 0 h 266700"/>
                <a:gd name="connsiteX3" fmla="*/ 447675 w 464732"/>
                <a:gd name="connsiteY3" fmla="*/ 266700 h 266700"/>
                <a:gd name="connsiteX0" fmla="*/ 447675 w 492584"/>
                <a:gd name="connsiteY0" fmla="*/ 266700 h 266700"/>
                <a:gd name="connsiteX1" fmla="*/ 0 w 492584"/>
                <a:gd name="connsiteY1" fmla="*/ 171450 h 266700"/>
                <a:gd name="connsiteX2" fmla="*/ 342900 w 492584"/>
                <a:gd name="connsiteY2" fmla="*/ 0 h 266700"/>
                <a:gd name="connsiteX3" fmla="*/ 447675 w 492584"/>
                <a:gd name="connsiteY3" fmla="*/ 266700 h 266700"/>
                <a:gd name="connsiteX0" fmla="*/ 447675 w 492584"/>
                <a:gd name="connsiteY0" fmla="*/ 266700 h 267320"/>
                <a:gd name="connsiteX1" fmla="*/ 0 w 492584"/>
                <a:gd name="connsiteY1" fmla="*/ 171450 h 267320"/>
                <a:gd name="connsiteX2" fmla="*/ 342900 w 492584"/>
                <a:gd name="connsiteY2" fmla="*/ 0 h 267320"/>
                <a:gd name="connsiteX3" fmla="*/ 447675 w 492584"/>
                <a:gd name="connsiteY3" fmla="*/ 266700 h 267320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8433 h 269760"/>
                <a:gd name="connsiteX1" fmla="*/ 0 w 492584"/>
                <a:gd name="connsiteY1" fmla="*/ 173183 h 269760"/>
                <a:gd name="connsiteX2" fmla="*/ 342900 w 492584"/>
                <a:gd name="connsiteY2" fmla="*/ 1733 h 269760"/>
                <a:gd name="connsiteX3" fmla="*/ 447675 w 492584"/>
                <a:gd name="connsiteY3" fmla="*/ 268433 h 269760"/>
                <a:gd name="connsiteX0" fmla="*/ 447675 w 475131"/>
                <a:gd name="connsiteY0" fmla="*/ 268433 h 269760"/>
                <a:gd name="connsiteX1" fmla="*/ 0 w 475131"/>
                <a:gd name="connsiteY1" fmla="*/ 173183 h 269760"/>
                <a:gd name="connsiteX2" fmla="*/ 342900 w 475131"/>
                <a:gd name="connsiteY2" fmla="*/ 1733 h 269760"/>
                <a:gd name="connsiteX3" fmla="*/ 447675 w 475131"/>
                <a:gd name="connsiteY3" fmla="*/ 268433 h 269760"/>
                <a:gd name="connsiteX0" fmla="*/ 447675 w 496136"/>
                <a:gd name="connsiteY0" fmla="*/ 268433 h 269760"/>
                <a:gd name="connsiteX1" fmla="*/ 0 w 496136"/>
                <a:gd name="connsiteY1" fmla="*/ 173183 h 269760"/>
                <a:gd name="connsiteX2" fmla="*/ 342900 w 496136"/>
                <a:gd name="connsiteY2" fmla="*/ 1733 h 269760"/>
                <a:gd name="connsiteX3" fmla="*/ 447675 w 496136"/>
                <a:gd name="connsiteY3" fmla="*/ 268433 h 269760"/>
                <a:gd name="connsiteX0" fmla="*/ 447675 w 496136"/>
                <a:gd name="connsiteY0" fmla="*/ 268433 h 282774"/>
                <a:gd name="connsiteX1" fmla="*/ 0 w 496136"/>
                <a:gd name="connsiteY1" fmla="*/ 173183 h 282774"/>
                <a:gd name="connsiteX2" fmla="*/ 342900 w 496136"/>
                <a:gd name="connsiteY2" fmla="*/ 1733 h 282774"/>
                <a:gd name="connsiteX3" fmla="*/ 447675 w 496136"/>
                <a:gd name="connsiteY3" fmla="*/ 268433 h 282774"/>
                <a:gd name="connsiteX0" fmla="*/ 566944 w 615405"/>
                <a:gd name="connsiteY0" fmla="*/ 269154 h 280541"/>
                <a:gd name="connsiteX1" fmla="*/ 0 w 615405"/>
                <a:gd name="connsiteY1" fmla="*/ 146074 h 280541"/>
                <a:gd name="connsiteX2" fmla="*/ 462169 w 615405"/>
                <a:gd name="connsiteY2" fmla="*/ 2454 h 280541"/>
                <a:gd name="connsiteX3" fmla="*/ 566944 w 615405"/>
                <a:gd name="connsiteY3" fmla="*/ 269154 h 280541"/>
                <a:gd name="connsiteX0" fmla="*/ 566944 w 615405"/>
                <a:gd name="connsiteY0" fmla="*/ 268907 h 280294"/>
                <a:gd name="connsiteX1" fmla="*/ 0 w 615405"/>
                <a:gd name="connsiteY1" fmla="*/ 145827 h 280294"/>
                <a:gd name="connsiteX2" fmla="*/ 462169 w 615405"/>
                <a:gd name="connsiteY2" fmla="*/ 2207 h 280294"/>
                <a:gd name="connsiteX3" fmla="*/ 566944 w 615405"/>
                <a:gd name="connsiteY3" fmla="*/ 268907 h 280294"/>
                <a:gd name="connsiteX0" fmla="*/ 586822 w 629800"/>
                <a:gd name="connsiteY0" fmla="*/ 316615 h 324962"/>
                <a:gd name="connsiteX1" fmla="*/ 0 w 629800"/>
                <a:gd name="connsiteY1" fmla="*/ 145827 h 324962"/>
                <a:gd name="connsiteX2" fmla="*/ 462169 w 629800"/>
                <a:gd name="connsiteY2" fmla="*/ 2207 h 324962"/>
                <a:gd name="connsiteX3" fmla="*/ 586822 w 629800"/>
                <a:gd name="connsiteY3" fmla="*/ 316615 h 324962"/>
                <a:gd name="connsiteX0" fmla="*/ 586822 w 635283"/>
                <a:gd name="connsiteY0" fmla="*/ 282677 h 291024"/>
                <a:gd name="connsiteX1" fmla="*/ 0 w 635283"/>
                <a:gd name="connsiteY1" fmla="*/ 111889 h 291024"/>
                <a:gd name="connsiteX2" fmla="*/ 482047 w 635283"/>
                <a:gd name="connsiteY2" fmla="*/ 4050 h 291024"/>
                <a:gd name="connsiteX3" fmla="*/ 586822 w 635283"/>
                <a:gd name="connsiteY3" fmla="*/ 282677 h 291024"/>
                <a:gd name="connsiteX0" fmla="*/ 622603 w 661839"/>
                <a:gd name="connsiteY0" fmla="*/ 342312 h 348542"/>
                <a:gd name="connsiteX1" fmla="*/ 0 w 661839"/>
                <a:gd name="connsiteY1" fmla="*/ 111889 h 348542"/>
                <a:gd name="connsiteX2" fmla="*/ 482047 w 661839"/>
                <a:gd name="connsiteY2" fmla="*/ 4050 h 348542"/>
                <a:gd name="connsiteX3" fmla="*/ 622603 w 661839"/>
                <a:gd name="connsiteY3" fmla="*/ 342312 h 348542"/>
                <a:gd name="connsiteX0" fmla="*/ 622603 w 639127"/>
                <a:gd name="connsiteY0" fmla="*/ 342312 h 348542"/>
                <a:gd name="connsiteX1" fmla="*/ 0 w 639127"/>
                <a:gd name="connsiteY1" fmla="*/ 111889 h 348542"/>
                <a:gd name="connsiteX2" fmla="*/ 482047 w 639127"/>
                <a:gd name="connsiteY2" fmla="*/ 4050 h 348542"/>
                <a:gd name="connsiteX3" fmla="*/ 622603 w 639127"/>
                <a:gd name="connsiteY3" fmla="*/ 342312 h 34854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55031"/>
                <a:gd name="connsiteX1" fmla="*/ 0 w 639127"/>
                <a:gd name="connsiteY1" fmla="*/ 111889 h 355031"/>
                <a:gd name="connsiteX2" fmla="*/ 482047 w 639127"/>
                <a:gd name="connsiteY2" fmla="*/ 4050 h 355031"/>
                <a:gd name="connsiteX3" fmla="*/ 622603 w 639127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2663"/>
                <a:gd name="connsiteY0" fmla="*/ 328262 h 340981"/>
                <a:gd name="connsiteX1" fmla="*/ 0 w 642663"/>
                <a:gd name="connsiteY1" fmla="*/ 97839 h 340981"/>
                <a:gd name="connsiteX2" fmla="*/ 474095 w 642663"/>
                <a:gd name="connsiteY2" fmla="*/ 5903 h 340981"/>
                <a:gd name="connsiteX3" fmla="*/ 622603 w 642663"/>
                <a:gd name="connsiteY3" fmla="*/ 328262 h 340981"/>
                <a:gd name="connsiteX0" fmla="*/ 622603 w 642663"/>
                <a:gd name="connsiteY0" fmla="*/ 341991 h 354710"/>
                <a:gd name="connsiteX1" fmla="*/ 0 w 642663"/>
                <a:gd name="connsiteY1" fmla="*/ 111568 h 354710"/>
                <a:gd name="connsiteX2" fmla="*/ 474095 w 642663"/>
                <a:gd name="connsiteY2" fmla="*/ 19632 h 354710"/>
                <a:gd name="connsiteX3" fmla="*/ 622603 w 642663"/>
                <a:gd name="connsiteY3" fmla="*/ 341991 h 354710"/>
                <a:gd name="connsiteX0" fmla="*/ 622603 w 631721"/>
                <a:gd name="connsiteY0" fmla="*/ 341991 h 354710"/>
                <a:gd name="connsiteX1" fmla="*/ 0 w 631721"/>
                <a:gd name="connsiteY1" fmla="*/ 111568 h 354710"/>
                <a:gd name="connsiteX2" fmla="*/ 474095 w 631721"/>
                <a:gd name="connsiteY2" fmla="*/ 19632 h 354710"/>
                <a:gd name="connsiteX3" fmla="*/ 622603 w 631721"/>
                <a:gd name="connsiteY3" fmla="*/ 341991 h 35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721" h="354710">
                  <a:moveTo>
                    <a:pt x="622603" y="341991"/>
                  </a:moveTo>
                  <a:cubicBezTo>
                    <a:pt x="453500" y="405656"/>
                    <a:pt x="248616" y="214880"/>
                    <a:pt x="0" y="111568"/>
                  </a:cubicBezTo>
                  <a:cubicBezTo>
                    <a:pt x="213691" y="10686"/>
                    <a:pt x="395576" y="-26586"/>
                    <a:pt x="474095" y="19632"/>
                  </a:cubicBezTo>
                  <a:cubicBezTo>
                    <a:pt x="580581" y="68776"/>
                    <a:pt x="659239" y="241164"/>
                    <a:pt x="622603" y="34199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4" name="Freeform 123">
              <a:extLst>
                <a:ext uri="{FF2B5EF4-FFF2-40B4-BE49-F238E27FC236}">
                  <a16:creationId xmlns:a16="http://schemas.microsoft.com/office/drawing/2014/main" id="{270141F2-AC2E-4370-A986-A0BE0D4E69AB}"/>
                </a:ext>
              </a:extLst>
            </p:cNvPr>
            <p:cNvSpPr/>
            <p:nvPr/>
          </p:nvSpPr>
          <p:spPr>
            <a:xfrm rot="13284775">
              <a:off x="9960891" y="4191599"/>
              <a:ext cx="350851" cy="197003"/>
            </a:xfrm>
            <a:custGeom>
              <a:avLst/>
              <a:gdLst>
                <a:gd name="connsiteX0" fmla="*/ 447675 w 447675"/>
                <a:gd name="connsiteY0" fmla="*/ 266700 h 266700"/>
                <a:gd name="connsiteX1" fmla="*/ 0 w 447675"/>
                <a:gd name="connsiteY1" fmla="*/ 171450 h 266700"/>
                <a:gd name="connsiteX2" fmla="*/ 342900 w 447675"/>
                <a:gd name="connsiteY2" fmla="*/ 0 h 266700"/>
                <a:gd name="connsiteX3" fmla="*/ 447675 w 447675"/>
                <a:gd name="connsiteY3" fmla="*/ 266700 h 266700"/>
                <a:gd name="connsiteX0" fmla="*/ 447675 w 464732"/>
                <a:gd name="connsiteY0" fmla="*/ 266700 h 266700"/>
                <a:gd name="connsiteX1" fmla="*/ 0 w 464732"/>
                <a:gd name="connsiteY1" fmla="*/ 171450 h 266700"/>
                <a:gd name="connsiteX2" fmla="*/ 342900 w 464732"/>
                <a:gd name="connsiteY2" fmla="*/ 0 h 266700"/>
                <a:gd name="connsiteX3" fmla="*/ 447675 w 464732"/>
                <a:gd name="connsiteY3" fmla="*/ 266700 h 266700"/>
                <a:gd name="connsiteX0" fmla="*/ 447675 w 492584"/>
                <a:gd name="connsiteY0" fmla="*/ 266700 h 266700"/>
                <a:gd name="connsiteX1" fmla="*/ 0 w 492584"/>
                <a:gd name="connsiteY1" fmla="*/ 171450 h 266700"/>
                <a:gd name="connsiteX2" fmla="*/ 342900 w 492584"/>
                <a:gd name="connsiteY2" fmla="*/ 0 h 266700"/>
                <a:gd name="connsiteX3" fmla="*/ 447675 w 492584"/>
                <a:gd name="connsiteY3" fmla="*/ 266700 h 266700"/>
                <a:gd name="connsiteX0" fmla="*/ 447675 w 492584"/>
                <a:gd name="connsiteY0" fmla="*/ 266700 h 267320"/>
                <a:gd name="connsiteX1" fmla="*/ 0 w 492584"/>
                <a:gd name="connsiteY1" fmla="*/ 171450 h 267320"/>
                <a:gd name="connsiteX2" fmla="*/ 342900 w 492584"/>
                <a:gd name="connsiteY2" fmla="*/ 0 h 267320"/>
                <a:gd name="connsiteX3" fmla="*/ 447675 w 492584"/>
                <a:gd name="connsiteY3" fmla="*/ 266700 h 267320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8433 h 269760"/>
                <a:gd name="connsiteX1" fmla="*/ 0 w 492584"/>
                <a:gd name="connsiteY1" fmla="*/ 173183 h 269760"/>
                <a:gd name="connsiteX2" fmla="*/ 342900 w 492584"/>
                <a:gd name="connsiteY2" fmla="*/ 1733 h 269760"/>
                <a:gd name="connsiteX3" fmla="*/ 447675 w 492584"/>
                <a:gd name="connsiteY3" fmla="*/ 268433 h 269760"/>
                <a:gd name="connsiteX0" fmla="*/ 447675 w 475131"/>
                <a:gd name="connsiteY0" fmla="*/ 268433 h 269760"/>
                <a:gd name="connsiteX1" fmla="*/ 0 w 475131"/>
                <a:gd name="connsiteY1" fmla="*/ 173183 h 269760"/>
                <a:gd name="connsiteX2" fmla="*/ 342900 w 475131"/>
                <a:gd name="connsiteY2" fmla="*/ 1733 h 269760"/>
                <a:gd name="connsiteX3" fmla="*/ 447675 w 475131"/>
                <a:gd name="connsiteY3" fmla="*/ 268433 h 269760"/>
                <a:gd name="connsiteX0" fmla="*/ 447675 w 496136"/>
                <a:gd name="connsiteY0" fmla="*/ 268433 h 269760"/>
                <a:gd name="connsiteX1" fmla="*/ 0 w 496136"/>
                <a:gd name="connsiteY1" fmla="*/ 173183 h 269760"/>
                <a:gd name="connsiteX2" fmla="*/ 342900 w 496136"/>
                <a:gd name="connsiteY2" fmla="*/ 1733 h 269760"/>
                <a:gd name="connsiteX3" fmla="*/ 447675 w 496136"/>
                <a:gd name="connsiteY3" fmla="*/ 268433 h 269760"/>
                <a:gd name="connsiteX0" fmla="*/ 447675 w 496136"/>
                <a:gd name="connsiteY0" fmla="*/ 268433 h 282774"/>
                <a:gd name="connsiteX1" fmla="*/ 0 w 496136"/>
                <a:gd name="connsiteY1" fmla="*/ 173183 h 282774"/>
                <a:gd name="connsiteX2" fmla="*/ 342900 w 496136"/>
                <a:gd name="connsiteY2" fmla="*/ 1733 h 282774"/>
                <a:gd name="connsiteX3" fmla="*/ 447675 w 496136"/>
                <a:gd name="connsiteY3" fmla="*/ 268433 h 282774"/>
                <a:gd name="connsiteX0" fmla="*/ 566944 w 615405"/>
                <a:gd name="connsiteY0" fmla="*/ 269154 h 280541"/>
                <a:gd name="connsiteX1" fmla="*/ 0 w 615405"/>
                <a:gd name="connsiteY1" fmla="*/ 146074 h 280541"/>
                <a:gd name="connsiteX2" fmla="*/ 462169 w 615405"/>
                <a:gd name="connsiteY2" fmla="*/ 2454 h 280541"/>
                <a:gd name="connsiteX3" fmla="*/ 566944 w 615405"/>
                <a:gd name="connsiteY3" fmla="*/ 269154 h 280541"/>
                <a:gd name="connsiteX0" fmla="*/ 566944 w 615405"/>
                <a:gd name="connsiteY0" fmla="*/ 268907 h 280294"/>
                <a:gd name="connsiteX1" fmla="*/ 0 w 615405"/>
                <a:gd name="connsiteY1" fmla="*/ 145827 h 280294"/>
                <a:gd name="connsiteX2" fmla="*/ 462169 w 615405"/>
                <a:gd name="connsiteY2" fmla="*/ 2207 h 280294"/>
                <a:gd name="connsiteX3" fmla="*/ 566944 w 615405"/>
                <a:gd name="connsiteY3" fmla="*/ 268907 h 280294"/>
                <a:gd name="connsiteX0" fmla="*/ 586822 w 629800"/>
                <a:gd name="connsiteY0" fmla="*/ 316615 h 324962"/>
                <a:gd name="connsiteX1" fmla="*/ 0 w 629800"/>
                <a:gd name="connsiteY1" fmla="*/ 145827 h 324962"/>
                <a:gd name="connsiteX2" fmla="*/ 462169 w 629800"/>
                <a:gd name="connsiteY2" fmla="*/ 2207 h 324962"/>
                <a:gd name="connsiteX3" fmla="*/ 586822 w 629800"/>
                <a:gd name="connsiteY3" fmla="*/ 316615 h 324962"/>
                <a:gd name="connsiteX0" fmla="*/ 586822 w 635283"/>
                <a:gd name="connsiteY0" fmla="*/ 282677 h 291024"/>
                <a:gd name="connsiteX1" fmla="*/ 0 w 635283"/>
                <a:gd name="connsiteY1" fmla="*/ 111889 h 291024"/>
                <a:gd name="connsiteX2" fmla="*/ 482047 w 635283"/>
                <a:gd name="connsiteY2" fmla="*/ 4050 h 291024"/>
                <a:gd name="connsiteX3" fmla="*/ 586822 w 635283"/>
                <a:gd name="connsiteY3" fmla="*/ 282677 h 291024"/>
                <a:gd name="connsiteX0" fmla="*/ 622603 w 661839"/>
                <a:gd name="connsiteY0" fmla="*/ 342312 h 348542"/>
                <a:gd name="connsiteX1" fmla="*/ 0 w 661839"/>
                <a:gd name="connsiteY1" fmla="*/ 111889 h 348542"/>
                <a:gd name="connsiteX2" fmla="*/ 482047 w 661839"/>
                <a:gd name="connsiteY2" fmla="*/ 4050 h 348542"/>
                <a:gd name="connsiteX3" fmla="*/ 622603 w 661839"/>
                <a:gd name="connsiteY3" fmla="*/ 342312 h 348542"/>
                <a:gd name="connsiteX0" fmla="*/ 622603 w 639127"/>
                <a:gd name="connsiteY0" fmla="*/ 342312 h 348542"/>
                <a:gd name="connsiteX1" fmla="*/ 0 w 639127"/>
                <a:gd name="connsiteY1" fmla="*/ 111889 h 348542"/>
                <a:gd name="connsiteX2" fmla="*/ 482047 w 639127"/>
                <a:gd name="connsiteY2" fmla="*/ 4050 h 348542"/>
                <a:gd name="connsiteX3" fmla="*/ 622603 w 639127"/>
                <a:gd name="connsiteY3" fmla="*/ 342312 h 34854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55031"/>
                <a:gd name="connsiteX1" fmla="*/ 0 w 639127"/>
                <a:gd name="connsiteY1" fmla="*/ 111889 h 355031"/>
                <a:gd name="connsiteX2" fmla="*/ 482047 w 639127"/>
                <a:gd name="connsiteY2" fmla="*/ 4050 h 355031"/>
                <a:gd name="connsiteX3" fmla="*/ 622603 w 639127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2663"/>
                <a:gd name="connsiteY0" fmla="*/ 328262 h 340981"/>
                <a:gd name="connsiteX1" fmla="*/ 0 w 642663"/>
                <a:gd name="connsiteY1" fmla="*/ 97839 h 340981"/>
                <a:gd name="connsiteX2" fmla="*/ 474095 w 642663"/>
                <a:gd name="connsiteY2" fmla="*/ 5903 h 340981"/>
                <a:gd name="connsiteX3" fmla="*/ 622603 w 642663"/>
                <a:gd name="connsiteY3" fmla="*/ 328262 h 340981"/>
                <a:gd name="connsiteX0" fmla="*/ 622603 w 642663"/>
                <a:gd name="connsiteY0" fmla="*/ 341991 h 354710"/>
                <a:gd name="connsiteX1" fmla="*/ 0 w 642663"/>
                <a:gd name="connsiteY1" fmla="*/ 111568 h 354710"/>
                <a:gd name="connsiteX2" fmla="*/ 474095 w 642663"/>
                <a:gd name="connsiteY2" fmla="*/ 19632 h 354710"/>
                <a:gd name="connsiteX3" fmla="*/ 622603 w 642663"/>
                <a:gd name="connsiteY3" fmla="*/ 341991 h 354710"/>
                <a:gd name="connsiteX0" fmla="*/ 622603 w 631721"/>
                <a:gd name="connsiteY0" fmla="*/ 341991 h 354710"/>
                <a:gd name="connsiteX1" fmla="*/ 0 w 631721"/>
                <a:gd name="connsiteY1" fmla="*/ 111568 h 354710"/>
                <a:gd name="connsiteX2" fmla="*/ 474095 w 631721"/>
                <a:gd name="connsiteY2" fmla="*/ 19632 h 354710"/>
                <a:gd name="connsiteX3" fmla="*/ 622603 w 631721"/>
                <a:gd name="connsiteY3" fmla="*/ 341991 h 35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721" h="354710">
                  <a:moveTo>
                    <a:pt x="622603" y="341991"/>
                  </a:moveTo>
                  <a:cubicBezTo>
                    <a:pt x="453500" y="405656"/>
                    <a:pt x="248616" y="214880"/>
                    <a:pt x="0" y="111568"/>
                  </a:cubicBezTo>
                  <a:cubicBezTo>
                    <a:pt x="213691" y="10686"/>
                    <a:pt x="395576" y="-26586"/>
                    <a:pt x="474095" y="19632"/>
                  </a:cubicBezTo>
                  <a:cubicBezTo>
                    <a:pt x="580581" y="68776"/>
                    <a:pt x="659239" y="241164"/>
                    <a:pt x="622603" y="34199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5" name="Rectangle 209">
              <a:extLst>
                <a:ext uri="{FF2B5EF4-FFF2-40B4-BE49-F238E27FC236}">
                  <a16:creationId xmlns:a16="http://schemas.microsoft.com/office/drawing/2014/main" id="{230F18DF-074D-443F-8D7F-58FFDFEF195D}"/>
                </a:ext>
              </a:extLst>
            </p:cNvPr>
            <p:cNvSpPr/>
            <p:nvPr/>
          </p:nvSpPr>
          <p:spPr>
            <a:xfrm>
              <a:off x="10201256" y="4404900"/>
              <a:ext cx="61845" cy="292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6" name="Rectangle 116">
              <a:extLst>
                <a:ext uri="{FF2B5EF4-FFF2-40B4-BE49-F238E27FC236}">
                  <a16:creationId xmlns:a16="http://schemas.microsoft.com/office/drawing/2014/main" id="{74D23FF7-2662-45EE-86DB-35498C819492}"/>
                </a:ext>
              </a:extLst>
            </p:cNvPr>
            <p:cNvSpPr/>
            <p:nvPr/>
          </p:nvSpPr>
          <p:spPr>
            <a:xfrm rot="13500000" flipH="1">
              <a:off x="10791750" y="3081280"/>
              <a:ext cx="73047" cy="4869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7" name="Rectangle 118">
              <a:extLst>
                <a:ext uri="{FF2B5EF4-FFF2-40B4-BE49-F238E27FC236}">
                  <a16:creationId xmlns:a16="http://schemas.microsoft.com/office/drawing/2014/main" id="{2C0C3276-47F4-4491-9C61-0A943DD3165A}"/>
                </a:ext>
              </a:extLst>
            </p:cNvPr>
            <p:cNvSpPr/>
            <p:nvPr/>
          </p:nvSpPr>
          <p:spPr>
            <a:xfrm rot="4800000" flipH="1">
              <a:off x="11110885" y="3582372"/>
              <a:ext cx="73047" cy="4869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68" name="Group 226">
            <a:extLst>
              <a:ext uri="{FF2B5EF4-FFF2-40B4-BE49-F238E27FC236}">
                <a16:creationId xmlns:a16="http://schemas.microsoft.com/office/drawing/2014/main" id="{39751AC7-D3EE-45EC-9ECA-9F952FE78495}"/>
              </a:ext>
            </a:extLst>
          </p:cNvPr>
          <p:cNvGrpSpPr/>
          <p:nvPr userDrawn="1"/>
        </p:nvGrpSpPr>
        <p:grpSpPr>
          <a:xfrm>
            <a:off x="4552001" y="1246164"/>
            <a:ext cx="2563070" cy="2046102"/>
            <a:chOff x="481157" y="2167303"/>
            <a:chExt cx="4949776" cy="3951413"/>
          </a:xfrm>
        </p:grpSpPr>
        <p:sp>
          <p:nvSpPr>
            <p:cNvPr id="169" name="Freeform 2">
              <a:extLst>
                <a:ext uri="{FF2B5EF4-FFF2-40B4-BE49-F238E27FC236}">
                  <a16:creationId xmlns:a16="http://schemas.microsoft.com/office/drawing/2014/main" id="{A16B4080-862E-4117-82A4-6BD59AD3FC9E}"/>
                </a:ext>
              </a:extLst>
            </p:cNvPr>
            <p:cNvSpPr/>
            <p:nvPr/>
          </p:nvSpPr>
          <p:spPr>
            <a:xfrm>
              <a:off x="1904423" y="2721764"/>
              <a:ext cx="3526510" cy="2462068"/>
            </a:xfrm>
            <a:custGeom>
              <a:avLst/>
              <a:gdLst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141514 w 4637314"/>
                <a:gd name="connsiteY4" fmla="*/ 304800 h 2906486"/>
                <a:gd name="connsiteX5" fmla="*/ 0 w 4637314"/>
                <a:gd name="connsiteY5" fmla="*/ 468086 h 2906486"/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0 w 4637314"/>
                <a:gd name="connsiteY0" fmla="*/ 468086 h 2906486"/>
                <a:gd name="connsiteX1" fmla="*/ 13507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13023 w 4650337"/>
                <a:gd name="connsiteY0" fmla="*/ 468086 h 2915120"/>
                <a:gd name="connsiteX1" fmla="*/ 626 w 4650337"/>
                <a:gd name="connsiteY1" fmla="*/ 2915120 h 2915120"/>
                <a:gd name="connsiteX2" fmla="*/ 4650337 w 4650337"/>
                <a:gd name="connsiteY2" fmla="*/ 2862943 h 2915120"/>
                <a:gd name="connsiteX3" fmla="*/ 742366 w 4650337"/>
                <a:gd name="connsiteY3" fmla="*/ 0 h 2915120"/>
                <a:gd name="connsiteX4" fmla="*/ 13023 w 4650337"/>
                <a:gd name="connsiteY4" fmla="*/ 468086 h 2915120"/>
                <a:gd name="connsiteX0" fmla="*/ 13023 w 4417204"/>
                <a:gd name="connsiteY0" fmla="*/ 468086 h 2915120"/>
                <a:gd name="connsiteX1" fmla="*/ 626 w 4417204"/>
                <a:gd name="connsiteY1" fmla="*/ 2915120 h 2915120"/>
                <a:gd name="connsiteX2" fmla="*/ 4417204 w 4417204"/>
                <a:gd name="connsiteY2" fmla="*/ 2871577 h 2915120"/>
                <a:gd name="connsiteX3" fmla="*/ 742366 w 4417204"/>
                <a:gd name="connsiteY3" fmla="*/ 0 h 2915120"/>
                <a:gd name="connsiteX4" fmla="*/ 13023 w 4417204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5437" h="2915120">
                  <a:moveTo>
                    <a:pt x="13023" y="468086"/>
                  </a:moveTo>
                  <a:cubicBezTo>
                    <a:pt x="17525" y="1280886"/>
                    <a:pt x="-3876" y="2102320"/>
                    <a:pt x="626" y="2915120"/>
                  </a:cubicBezTo>
                  <a:lnTo>
                    <a:pt x="4175437" y="2897481"/>
                  </a:lnTo>
                  <a:lnTo>
                    <a:pt x="742366" y="0"/>
                  </a:lnTo>
                  <a:lnTo>
                    <a:pt x="13023" y="46808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20000"/>
                  </a:schemeClr>
                </a:gs>
                <a:gs pos="27000">
                  <a:schemeClr val="bg1">
                    <a:alpha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70" name="Group 228">
              <a:extLst>
                <a:ext uri="{FF2B5EF4-FFF2-40B4-BE49-F238E27FC236}">
                  <a16:creationId xmlns:a16="http://schemas.microsoft.com/office/drawing/2014/main" id="{B453DC68-036A-493B-BCFF-326C1A620FC2}"/>
                </a:ext>
              </a:extLst>
            </p:cNvPr>
            <p:cNvGrpSpPr/>
            <p:nvPr/>
          </p:nvGrpSpPr>
          <p:grpSpPr>
            <a:xfrm rot="2664022">
              <a:off x="1392551" y="2167303"/>
              <a:ext cx="160620" cy="1522482"/>
              <a:chOff x="1039691" y="2468855"/>
              <a:chExt cx="190176" cy="1802639"/>
            </a:xfrm>
          </p:grpSpPr>
          <p:sp>
            <p:nvSpPr>
              <p:cNvPr id="179" name="Rectangle 237">
                <a:extLst>
                  <a:ext uri="{FF2B5EF4-FFF2-40B4-BE49-F238E27FC236}">
                    <a16:creationId xmlns:a16="http://schemas.microsoft.com/office/drawing/2014/main" id="{E7C88B34-4F74-4FA4-8F2A-9168B14CFEA9}"/>
                  </a:ext>
                </a:extLst>
              </p:cNvPr>
              <p:cNvSpPr/>
              <p:nvPr/>
            </p:nvSpPr>
            <p:spPr>
              <a:xfrm>
                <a:off x="1039691" y="2471295"/>
                <a:ext cx="72008" cy="180019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0" name="Rectangle 238">
                <a:extLst>
                  <a:ext uri="{FF2B5EF4-FFF2-40B4-BE49-F238E27FC236}">
                    <a16:creationId xmlns:a16="http://schemas.microsoft.com/office/drawing/2014/main" id="{00618638-83B7-4BFD-AD2F-909FCD4A6792}"/>
                  </a:ext>
                </a:extLst>
              </p:cNvPr>
              <p:cNvSpPr/>
              <p:nvPr/>
            </p:nvSpPr>
            <p:spPr>
              <a:xfrm>
                <a:off x="1157859" y="2468855"/>
                <a:ext cx="72008" cy="1800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71" name="Group 229">
              <a:extLst>
                <a:ext uri="{FF2B5EF4-FFF2-40B4-BE49-F238E27FC236}">
                  <a16:creationId xmlns:a16="http://schemas.microsoft.com/office/drawing/2014/main" id="{314D5BB6-C315-4903-9F30-103985729878}"/>
                </a:ext>
              </a:extLst>
            </p:cNvPr>
            <p:cNvGrpSpPr/>
            <p:nvPr/>
          </p:nvGrpSpPr>
          <p:grpSpPr>
            <a:xfrm>
              <a:off x="830015" y="3642996"/>
              <a:ext cx="194605" cy="1727022"/>
              <a:chOff x="1093356" y="2490394"/>
              <a:chExt cx="230413" cy="1802702"/>
            </a:xfrm>
          </p:grpSpPr>
          <p:sp>
            <p:nvSpPr>
              <p:cNvPr id="177" name="Rectangle 235">
                <a:extLst>
                  <a:ext uri="{FF2B5EF4-FFF2-40B4-BE49-F238E27FC236}">
                    <a16:creationId xmlns:a16="http://schemas.microsoft.com/office/drawing/2014/main" id="{525AF3B4-405C-43AA-9201-AB16EE282DE0}"/>
                  </a:ext>
                </a:extLst>
              </p:cNvPr>
              <p:cNvSpPr/>
              <p:nvPr/>
            </p:nvSpPr>
            <p:spPr>
              <a:xfrm>
                <a:off x="1093356" y="2492897"/>
                <a:ext cx="72008" cy="180019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8" name="Rectangle 236">
                <a:extLst>
                  <a:ext uri="{FF2B5EF4-FFF2-40B4-BE49-F238E27FC236}">
                    <a16:creationId xmlns:a16="http://schemas.microsoft.com/office/drawing/2014/main" id="{83EE8C98-B9D4-4368-A1EE-37197C71EE0C}"/>
                  </a:ext>
                </a:extLst>
              </p:cNvPr>
              <p:cNvSpPr/>
              <p:nvPr/>
            </p:nvSpPr>
            <p:spPr>
              <a:xfrm>
                <a:off x="1251762" y="2490394"/>
                <a:ext cx="72007" cy="180019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72" name="Group 230">
              <a:extLst>
                <a:ext uri="{FF2B5EF4-FFF2-40B4-BE49-F238E27FC236}">
                  <a16:creationId xmlns:a16="http://schemas.microsoft.com/office/drawing/2014/main" id="{442768FE-3477-4922-83AB-5BCCDE170C70}"/>
                </a:ext>
              </a:extLst>
            </p:cNvPr>
            <p:cNvGrpSpPr/>
            <p:nvPr/>
          </p:nvGrpSpPr>
          <p:grpSpPr>
            <a:xfrm>
              <a:off x="727959" y="3322360"/>
              <a:ext cx="399622" cy="399622"/>
              <a:chOff x="3275856" y="4077072"/>
              <a:chExt cx="504056" cy="504056"/>
            </a:xfrm>
          </p:grpSpPr>
          <p:sp>
            <p:nvSpPr>
              <p:cNvPr id="175" name="Oval 233">
                <a:extLst>
                  <a:ext uri="{FF2B5EF4-FFF2-40B4-BE49-F238E27FC236}">
                    <a16:creationId xmlns:a16="http://schemas.microsoft.com/office/drawing/2014/main" id="{A5623F15-7120-4715-8B17-B14754AAA3EA}"/>
                  </a:ext>
                </a:extLst>
              </p:cNvPr>
              <p:cNvSpPr/>
              <p:nvPr/>
            </p:nvSpPr>
            <p:spPr>
              <a:xfrm>
                <a:off x="3275856" y="4077072"/>
                <a:ext cx="504056" cy="50405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6" name="Oval 234">
                <a:extLst>
                  <a:ext uri="{FF2B5EF4-FFF2-40B4-BE49-F238E27FC236}">
                    <a16:creationId xmlns:a16="http://schemas.microsoft.com/office/drawing/2014/main" id="{BB67F4C5-E342-4933-A25E-AF5FD7ECFE43}"/>
                  </a:ext>
                </a:extLst>
              </p:cNvPr>
              <p:cNvSpPr/>
              <p:nvPr/>
            </p:nvSpPr>
            <p:spPr>
              <a:xfrm>
                <a:off x="3375484" y="41767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73" name="Rounded Rectangle 14">
              <a:extLst>
                <a:ext uri="{FF2B5EF4-FFF2-40B4-BE49-F238E27FC236}">
                  <a16:creationId xmlns:a16="http://schemas.microsoft.com/office/drawing/2014/main" id="{39CDED29-610D-4F6D-8771-1A04A5BF36C5}"/>
                </a:ext>
              </a:extLst>
            </p:cNvPr>
            <p:cNvSpPr/>
            <p:nvPr/>
          </p:nvSpPr>
          <p:spPr>
            <a:xfrm rot="19957432">
              <a:off x="1660321" y="2205562"/>
              <a:ext cx="855933" cy="812432"/>
            </a:xfrm>
            <a:custGeom>
              <a:avLst/>
              <a:gdLst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917" h="568478">
                  <a:moveTo>
                    <a:pt x="298603" y="2"/>
                  </a:moveTo>
                  <a:cubicBezTo>
                    <a:pt x="324583" y="-145"/>
                    <a:pt x="350602" y="6408"/>
                    <a:pt x="373918" y="19676"/>
                  </a:cubicBezTo>
                  <a:cubicBezTo>
                    <a:pt x="421176" y="46569"/>
                    <a:pt x="449886" y="96804"/>
                    <a:pt x="448829" y="150752"/>
                  </a:cubicBezTo>
                  <a:lnTo>
                    <a:pt x="446328" y="150767"/>
                  </a:lnTo>
                  <a:lnTo>
                    <a:pt x="446328" y="252762"/>
                  </a:lnTo>
                  <a:lnTo>
                    <a:pt x="446478" y="252762"/>
                  </a:lnTo>
                  <a:lnTo>
                    <a:pt x="598917" y="565068"/>
                  </a:lnTo>
                  <a:lnTo>
                    <a:pt x="0" y="568478"/>
                  </a:lnTo>
                  <a:lnTo>
                    <a:pt x="142510" y="252762"/>
                  </a:lnTo>
                  <a:lnTo>
                    <a:pt x="143217" y="252762"/>
                  </a:lnTo>
                  <a:lnTo>
                    <a:pt x="143217" y="134244"/>
                  </a:lnTo>
                  <a:cubicBezTo>
                    <a:pt x="143445" y="138297"/>
                    <a:pt x="164730" y="39613"/>
                    <a:pt x="223520" y="20528"/>
                  </a:cubicBezTo>
                  <a:cubicBezTo>
                    <a:pt x="249418" y="-1846"/>
                    <a:pt x="272623" y="149"/>
                    <a:pt x="298603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4" name="Diagonal Stripe 232">
              <a:extLst>
                <a:ext uri="{FF2B5EF4-FFF2-40B4-BE49-F238E27FC236}">
                  <a16:creationId xmlns:a16="http://schemas.microsoft.com/office/drawing/2014/main" id="{9AF225B1-5E63-43BD-A960-17370EC9AD1E}"/>
                </a:ext>
              </a:extLst>
            </p:cNvPr>
            <p:cNvSpPr/>
            <p:nvPr/>
          </p:nvSpPr>
          <p:spPr>
            <a:xfrm rot="2700000">
              <a:off x="481157" y="5226394"/>
              <a:ext cx="892322" cy="892322"/>
            </a:xfrm>
            <a:prstGeom prst="diagStrip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81" name="Group 260">
            <a:extLst>
              <a:ext uri="{FF2B5EF4-FFF2-40B4-BE49-F238E27FC236}">
                <a16:creationId xmlns:a16="http://schemas.microsoft.com/office/drawing/2014/main" id="{114AE347-1B56-442B-A95E-E71649EC5BD1}"/>
              </a:ext>
            </a:extLst>
          </p:cNvPr>
          <p:cNvGrpSpPr/>
          <p:nvPr userDrawn="1"/>
        </p:nvGrpSpPr>
        <p:grpSpPr>
          <a:xfrm>
            <a:off x="6778910" y="909149"/>
            <a:ext cx="1954036" cy="2400980"/>
            <a:chOff x="5094895" y="2639865"/>
            <a:chExt cx="2149967" cy="2641726"/>
          </a:xfrm>
        </p:grpSpPr>
        <p:grpSp>
          <p:nvGrpSpPr>
            <p:cNvPr id="182" name="Group 261">
              <a:extLst>
                <a:ext uri="{FF2B5EF4-FFF2-40B4-BE49-F238E27FC236}">
                  <a16:creationId xmlns:a16="http://schemas.microsoft.com/office/drawing/2014/main" id="{8DF46A6A-8C1F-4BE5-83E6-C31611F74668}"/>
                </a:ext>
              </a:extLst>
            </p:cNvPr>
            <p:cNvGrpSpPr/>
            <p:nvPr/>
          </p:nvGrpSpPr>
          <p:grpSpPr>
            <a:xfrm>
              <a:off x="5094895" y="3711725"/>
              <a:ext cx="2113260" cy="1375670"/>
              <a:chOff x="5094895" y="3711725"/>
              <a:chExt cx="2113260" cy="1375670"/>
            </a:xfrm>
          </p:grpSpPr>
          <p:grpSp>
            <p:nvGrpSpPr>
              <p:cNvPr id="196" name="Group 275">
                <a:extLst>
                  <a:ext uri="{FF2B5EF4-FFF2-40B4-BE49-F238E27FC236}">
                    <a16:creationId xmlns:a16="http://schemas.microsoft.com/office/drawing/2014/main" id="{07EAB79F-881C-4F7A-B3A4-1D77F512361F}"/>
                  </a:ext>
                </a:extLst>
              </p:cNvPr>
              <p:cNvGrpSpPr/>
              <p:nvPr/>
            </p:nvGrpSpPr>
            <p:grpSpPr>
              <a:xfrm>
                <a:off x="5094895" y="3711725"/>
                <a:ext cx="2113260" cy="628134"/>
                <a:chOff x="5094895" y="3711725"/>
                <a:chExt cx="2113260" cy="628134"/>
              </a:xfrm>
            </p:grpSpPr>
            <p:sp>
              <p:nvSpPr>
                <p:cNvPr id="199" name="Freeform: Shape 278">
                  <a:extLst>
                    <a:ext uri="{FF2B5EF4-FFF2-40B4-BE49-F238E27FC236}">
                      <a16:creationId xmlns:a16="http://schemas.microsoft.com/office/drawing/2014/main" id="{38F308D6-829A-4988-89DE-515752294D01}"/>
                    </a:ext>
                  </a:extLst>
                </p:cNvPr>
                <p:cNvSpPr/>
                <p:nvPr/>
              </p:nvSpPr>
              <p:spPr>
                <a:xfrm>
                  <a:off x="5094895" y="3863696"/>
                  <a:ext cx="336036" cy="476163"/>
                </a:xfrm>
                <a:custGeom>
                  <a:avLst/>
                  <a:gdLst>
                    <a:gd name="connsiteX0" fmla="*/ 218675 w 336036"/>
                    <a:gd name="connsiteY0" fmla="*/ 0 h 476163"/>
                    <a:gd name="connsiteX1" fmla="*/ 336036 w 336036"/>
                    <a:gd name="connsiteY1" fmla="*/ 0 h 476163"/>
                    <a:gd name="connsiteX2" fmla="*/ 336036 w 336036"/>
                    <a:gd name="connsiteY2" fmla="*/ 476163 h 476163"/>
                    <a:gd name="connsiteX3" fmla="*/ 218675 w 336036"/>
                    <a:gd name="connsiteY3" fmla="*/ 476163 h 476163"/>
                    <a:gd name="connsiteX4" fmla="*/ 218675 w 336036"/>
                    <a:gd name="connsiteY4" fmla="*/ 375461 h 476163"/>
                    <a:gd name="connsiteX5" fmla="*/ 0 w 336036"/>
                    <a:gd name="connsiteY5" fmla="*/ 375461 h 476163"/>
                    <a:gd name="connsiteX6" fmla="*/ 0 w 336036"/>
                    <a:gd name="connsiteY6" fmla="*/ 96603 h 476163"/>
                    <a:gd name="connsiteX7" fmla="*/ 218675 w 336036"/>
                    <a:gd name="connsiteY7" fmla="*/ 96603 h 476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036" h="476163">
                      <a:moveTo>
                        <a:pt x="218675" y="0"/>
                      </a:moveTo>
                      <a:lnTo>
                        <a:pt x="336036" y="0"/>
                      </a:lnTo>
                      <a:lnTo>
                        <a:pt x="336036" y="476163"/>
                      </a:lnTo>
                      <a:lnTo>
                        <a:pt x="218675" y="476163"/>
                      </a:lnTo>
                      <a:lnTo>
                        <a:pt x="218675" y="375461"/>
                      </a:lnTo>
                      <a:lnTo>
                        <a:pt x="0" y="375461"/>
                      </a:lnTo>
                      <a:lnTo>
                        <a:pt x="0" y="96603"/>
                      </a:lnTo>
                      <a:lnTo>
                        <a:pt x="218675" y="96603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 279">
                  <a:extLst>
                    <a:ext uri="{FF2B5EF4-FFF2-40B4-BE49-F238E27FC236}">
                      <a16:creationId xmlns:a16="http://schemas.microsoft.com/office/drawing/2014/main" id="{3A98F069-CC5E-404D-8D17-140C555648C0}"/>
                    </a:ext>
                  </a:extLst>
                </p:cNvPr>
                <p:cNvSpPr/>
                <p:nvPr/>
              </p:nvSpPr>
              <p:spPr>
                <a:xfrm>
                  <a:off x="5477203" y="3837325"/>
                  <a:ext cx="1730952" cy="4571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Freeform: Shape 280">
                  <a:extLst>
                    <a:ext uri="{FF2B5EF4-FFF2-40B4-BE49-F238E27FC236}">
                      <a16:creationId xmlns:a16="http://schemas.microsoft.com/office/drawing/2014/main" id="{5F82051F-7696-40EE-9C5E-43A88B3CCE3F}"/>
                    </a:ext>
                  </a:extLst>
                </p:cNvPr>
                <p:cNvSpPr/>
                <p:nvPr/>
              </p:nvSpPr>
              <p:spPr>
                <a:xfrm>
                  <a:off x="6157841" y="3711725"/>
                  <a:ext cx="300038" cy="442408"/>
                </a:xfrm>
                <a:custGeom>
                  <a:avLst/>
                  <a:gdLst>
                    <a:gd name="connsiteX0" fmla="*/ 53611 w 300038"/>
                    <a:gd name="connsiteY0" fmla="*/ 0 h 442408"/>
                    <a:gd name="connsiteX1" fmla="*/ 246428 w 300038"/>
                    <a:gd name="connsiteY1" fmla="*/ 0 h 442408"/>
                    <a:gd name="connsiteX2" fmla="*/ 246428 w 300038"/>
                    <a:gd name="connsiteY2" fmla="*/ 239398 h 442408"/>
                    <a:gd name="connsiteX3" fmla="*/ 248641 w 300038"/>
                    <a:gd name="connsiteY3" fmla="*/ 239398 h 442408"/>
                    <a:gd name="connsiteX4" fmla="*/ 300038 w 300038"/>
                    <a:gd name="connsiteY4" fmla="*/ 391590 h 442408"/>
                    <a:gd name="connsiteX5" fmla="*/ 201048 w 300038"/>
                    <a:gd name="connsiteY5" fmla="*/ 391590 h 442408"/>
                    <a:gd name="connsiteX6" fmla="*/ 201048 w 300038"/>
                    <a:gd name="connsiteY6" fmla="*/ 408574 h 442408"/>
                    <a:gd name="connsiteX7" fmla="*/ 167214 w 300038"/>
                    <a:gd name="connsiteY7" fmla="*/ 442408 h 442408"/>
                    <a:gd name="connsiteX8" fmla="*/ 132826 w 300038"/>
                    <a:gd name="connsiteY8" fmla="*/ 442408 h 442408"/>
                    <a:gd name="connsiteX9" fmla="*/ 98992 w 300038"/>
                    <a:gd name="connsiteY9" fmla="*/ 408574 h 442408"/>
                    <a:gd name="connsiteX10" fmla="*/ 98992 w 300038"/>
                    <a:gd name="connsiteY10" fmla="*/ 391590 h 442408"/>
                    <a:gd name="connsiteX11" fmla="*/ 0 w 300038"/>
                    <a:gd name="connsiteY11" fmla="*/ 391590 h 442408"/>
                    <a:gd name="connsiteX12" fmla="*/ 51397 w 300038"/>
                    <a:gd name="connsiteY12" fmla="*/ 239398 h 442408"/>
                    <a:gd name="connsiteX13" fmla="*/ 53611 w 300038"/>
                    <a:gd name="connsiteY13" fmla="*/ 239398 h 442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0038" h="442408">
                      <a:moveTo>
                        <a:pt x="53611" y="0"/>
                      </a:moveTo>
                      <a:lnTo>
                        <a:pt x="246428" y="0"/>
                      </a:lnTo>
                      <a:lnTo>
                        <a:pt x="246428" y="239398"/>
                      </a:lnTo>
                      <a:lnTo>
                        <a:pt x="248641" y="239398"/>
                      </a:lnTo>
                      <a:lnTo>
                        <a:pt x="300038" y="391590"/>
                      </a:lnTo>
                      <a:lnTo>
                        <a:pt x="201048" y="391590"/>
                      </a:lnTo>
                      <a:lnTo>
                        <a:pt x="201048" y="408574"/>
                      </a:lnTo>
                      <a:cubicBezTo>
                        <a:pt x="201048" y="427260"/>
                        <a:pt x="185900" y="442408"/>
                        <a:pt x="167214" y="442408"/>
                      </a:cubicBezTo>
                      <a:lnTo>
                        <a:pt x="132826" y="442408"/>
                      </a:lnTo>
                      <a:cubicBezTo>
                        <a:pt x="114140" y="442408"/>
                        <a:pt x="98992" y="427260"/>
                        <a:pt x="98992" y="408574"/>
                      </a:cubicBezTo>
                      <a:lnTo>
                        <a:pt x="98992" y="391590"/>
                      </a:lnTo>
                      <a:lnTo>
                        <a:pt x="0" y="391590"/>
                      </a:lnTo>
                      <a:lnTo>
                        <a:pt x="51397" y="239398"/>
                      </a:lnTo>
                      <a:lnTo>
                        <a:pt x="53611" y="239398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7" name="Rectangle: Top Corners Rounded 276">
                <a:extLst>
                  <a:ext uri="{FF2B5EF4-FFF2-40B4-BE49-F238E27FC236}">
                    <a16:creationId xmlns:a16="http://schemas.microsoft.com/office/drawing/2014/main" id="{622C4369-75DB-44FF-B177-A185BD6F96AF}"/>
                  </a:ext>
                </a:extLst>
              </p:cNvPr>
              <p:cNvSpPr/>
              <p:nvPr/>
            </p:nvSpPr>
            <p:spPr>
              <a:xfrm rot="10800000">
                <a:off x="5773715" y="4944366"/>
                <a:ext cx="1128366" cy="45719"/>
              </a:xfrm>
              <a:prstGeom prst="round2SameRect">
                <a:avLst>
                  <a:gd name="adj1" fmla="val 33152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277">
                <a:extLst>
                  <a:ext uri="{FF2B5EF4-FFF2-40B4-BE49-F238E27FC236}">
                    <a16:creationId xmlns:a16="http://schemas.microsoft.com/office/drawing/2014/main" id="{D59FD6CA-3C9E-45CC-BB6C-9C3E1BBEF80C}"/>
                  </a:ext>
                </a:extLst>
              </p:cNvPr>
              <p:cNvSpPr/>
              <p:nvPr/>
            </p:nvSpPr>
            <p:spPr>
              <a:xfrm>
                <a:off x="6164691" y="4965793"/>
                <a:ext cx="346413" cy="12160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3" name="Group 262">
              <a:extLst>
                <a:ext uri="{FF2B5EF4-FFF2-40B4-BE49-F238E27FC236}">
                  <a16:creationId xmlns:a16="http://schemas.microsoft.com/office/drawing/2014/main" id="{54CF2C5C-7E14-4EBB-A7DA-5C6F4B24BA05}"/>
                </a:ext>
              </a:extLst>
            </p:cNvPr>
            <p:cNvGrpSpPr/>
            <p:nvPr/>
          </p:nvGrpSpPr>
          <p:grpSpPr>
            <a:xfrm>
              <a:off x="5176309" y="2639865"/>
              <a:ext cx="1156513" cy="1833233"/>
              <a:chOff x="5176309" y="2639865"/>
              <a:chExt cx="1156513" cy="1833233"/>
            </a:xfrm>
          </p:grpSpPr>
          <p:sp>
            <p:nvSpPr>
              <p:cNvPr id="192" name="Rectangle 271">
                <a:extLst>
                  <a:ext uri="{FF2B5EF4-FFF2-40B4-BE49-F238E27FC236}">
                    <a16:creationId xmlns:a16="http://schemas.microsoft.com/office/drawing/2014/main" id="{125F9235-1DDA-4038-AABC-4E88A9283FC1}"/>
                  </a:ext>
                </a:extLst>
              </p:cNvPr>
              <p:cNvSpPr/>
              <p:nvPr/>
            </p:nvSpPr>
            <p:spPr>
              <a:xfrm>
                <a:off x="5176309" y="3763758"/>
                <a:ext cx="194549" cy="7093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Block Arc 272">
                <a:extLst>
                  <a:ext uri="{FF2B5EF4-FFF2-40B4-BE49-F238E27FC236}">
                    <a16:creationId xmlns:a16="http://schemas.microsoft.com/office/drawing/2014/main" id="{7DBB10BC-931C-42E9-81AD-772C83D68FF9}"/>
                  </a:ext>
                </a:extLst>
              </p:cNvPr>
              <p:cNvSpPr/>
              <p:nvPr/>
            </p:nvSpPr>
            <p:spPr>
              <a:xfrm>
                <a:off x="5333128" y="2639865"/>
                <a:ext cx="999694" cy="999694"/>
              </a:xfrm>
              <a:prstGeom prst="blockArc">
                <a:avLst>
                  <a:gd name="adj1" fmla="val 10800000"/>
                  <a:gd name="adj2" fmla="val 21545197"/>
                  <a:gd name="adj3" fmla="val 366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Rectangle 273">
                <a:extLst>
                  <a:ext uri="{FF2B5EF4-FFF2-40B4-BE49-F238E27FC236}">
                    <a16:creationId xmlns:a16="http://schemas.microsoft.com/office/drawing/2014/main" id="{178E7152-D22A-4693-BF79-05C0D71F69A5}"/>
                  </a:ext>
                </a:extLst>
              </p:cNvPr>
              <p:cNvSpPr/>
              <p:nvPr/>
            </p:nvSpPr>
            <p:spPr>
              <a:xfrm>
                <a:off x="5334282" y="3118735"/>
                <a:ext cx="36576" cy="7093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274">
                <a:extLst>
                  <a:ext uri="{FF2B5EF4-FFF2-40B4-BE49-F238E27FC236}">
                    <a16:creationId xmlns:a16="http://schemas.microsoft.com/office/drawing/2014/main" id="{17342F94-198D-4944-BE2B-F89CB216ECDA}"/>
                  </a:ext>
                </a:extLst>
              </p:cNvPr>
              <p:cNvSpPr/>
              <p:nvPr/>
            </p:nvSpPr>
            <p:spPr>
              <a:xfrm>
                <a:off x="6296246" y="3118317"/>
                <a:ext cx="36576" cy="6155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4" name="Group 263">
              <a:extLst>
                <a:ext uri="{FF2B5EF4-FFF2-40B4-BE49-F238E27FC236}">
                  <a16:creationId xmlns:a16="http://schemas.microsoft.com/office/drawing/2014/main" id="{E53F5F8C-0B97-4BB2-9922-5291F05CA273}"/>
                </a:ext>
              </a:extLst>
            </p:cNvPr>
            <p:cNvGrpSpPr/>
            <p:nvPr/>
          </p:nvGrpSpPr>
          <p:grpSpPr>
            <a:xfrm>
              <a:off x="5981094" y="4134870"/>
              <a:ext cx="733628" cy="784146"/>
              <a:chOff x="5724251" y="3033712"/>
              <a:chExt cx="733628" cy="784146"/>
            </a:xfrm>
            <a:solidFill>
              <a:schemeClr val="accent4"/>
            </a:solidFill>
          </p:grpSpPr>
          <p:sp>
            <p:nvSpPr>
              <p:cNvPr id="189" name="Freeform: Shape 268">
                <a:extLst>
                  <a:ext uri="{FF2B5EF4-FFF2-40B4-BE49-F238E27FC236}">
                    <a16:creationId xmlns:a16="http://schemas.microsoft.com/office/drawing/2014/main" id="{69CBFB8A-8A12-4FFE-88BB-AB499BFCA18F}"/>
                  </a:ext>
                </a:extLst>
              </p:cNvPr>
              <p:cNvSpPr/>
              <p:nvPr/>
            </p:nvSpPr>
            <p:spPr>
              <a:xfrm>
                <a:off x="5731996" y="3033712"/>
                <a:ext cx="600075" cy="342900"/>
              </a:xfrm>
              <a:custGeom>
                <a:avLst/>
                <a:gdLst>
                  <a:gd name="connsiteX0" fmla="*/ 562124 w 600075"/>
                  <a:gd name="connsiteY0" fmla="*/ 244793 h 342900"/>
                  <a:gd name="connsiteX1" fmla="*/ 503069 w 600075"/>
                  <a:gd name="connsiteY1" fmla="*/ 225743 h 342900"/>
                  <a:gd name="connsiteX2" fmla="*/ 55394 w 600075"/>
                  <a:gd name="connsiteY2" fmla="*/ 226695 h 342900"/>
                  <a:gd name="connsiteX3" fmla="*/ 149 w 600075"/>
                  <a:gd name="connsiteY3" fmla="*/ 173355 h 342900"/>
                  <a:gd name="connsiteX4" fmla="*/ 81112 w 600075"/>
                  <a:gd name="connsiteY4" fmla="*/ 93345 h 342900"/>
                  <a:gd name="connsiteX5" fmla="*/ 252562 w 600075"/>
                  <a:gd name="connsiteY5" fmla="*/ 94298 h 342900"/>
                  <a:gd name="connsiteX6" fmla="*/ 290662 w 600075"/>
                  <a:gd name="connsiteY6" fmla="*/ 57150 h 342900"/>
                  <a:gd name="connsiteX7" fmla="*/ 290662 w 600075"/>
                  <a:gd name="connsiteY7" fmla="*/ 28575 h 342900"/>
                  <a:gd name="connsiteX8" fmla="*/ 317332 w 600075"/>
                  <a:gd name="connsiteY8" fmla="*/ 0 h 342900"/>
                  <a:gd name="connsiteX9" fmla="*/ 343049 w 600075"/>
                  <a:gd name="connsiteY9" fmla="*/ 28575 h 342900"/>
                  <a:gd name="connsiteX10" fmla="*/ 343049 w 600075"/>
                  <a:gd name="connsiteY10" fmla="*/ 114300 h 342900"/>
                  <a:gd name="connsiteX11" fmla="*/ 294472 w 600075"/>
                  <a:gd name="connsiteY11" fmla="*/ 146685 h 342900"/>
                  <a:gd name="connsiteX12" fmla="*/ 84922 w 600075"/>
                  <a:gd name="connsiteY12" fmla="*/ 146685 h 342900"/>
                  <a:gd name="connsiteX13" fmla="*/ 52537 w 600075"/>
                  <a:gd name="connsiteY13" fmla="*/ 161925 h 342900"/>
                  <a:gd name="connsiteX14" fmla="*/ 85874 w 600075"/>
                  <a:gd name="connsiteY14" fmla="*/ 176213 h 342900"/>
                  <a:gd name="connsiteX15" fmla="*/ 547837 w 600075"/>
                  <a:gd name="connsiteY15" fmla="*/ 175260 h 342900"/>
                  <a:gd name="connsiteX16" fmla="*/ 604987 w 600075"/>
                  <a:gd name="connsiteY16" fmla="*/ 232410 h 342900"/>
                  <a:gd name="connsiteX17" fmla="*/ 548789 w 600075"/>
                  <a:gd name="connsiteY17" fmla="*/ 294323 h 342900"/>
                  <a:gd name="connsiteX18" fmla="*/ 467827 w 600075"/>
                  <a:gd name="connsiteY18" fmla="*/ 293370 h 342900"/>
                  <a:gd name="connsiteX19" fmla="*/ 409724 w 600075"/>
                  <a:gd name="connsiteY19" fmla="*/ 331470 h 342900"/>
                  <a:gd name="connsiteX20" fmla="*/ 372577 w 600075"/>
                  <a:gd name="connsiteY20" fmla="*/ 343853 h 342900"/>
                  <a:gd name="connsiteX21" fmla="*/ 364957 w 600075"/>
                  <a:gd name="connsiteY21" fmla="*/ 266700 h 342900"/>
                  <a:gd name="connsiteX22" fmla="*/ 404962 w 600075"/>
                  <a:gd name="connsiteY22" fmla="*/ 243840 h 342900"/>
                  <a:gd name="connsiteX23" fmla="*/ 562124 w 600075"/>
                  <a:gd name="connsiteY23" fmla="*/ 244793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0075" h="342900">
                    <a:moveTo>
                      <a:pt x="562124" y="244793"/>
                    </a:moveTo>
                    <a:cubicBezTo>
                      <a:pt x="537359" y="219075"/>
                      <a:pt x="519262" y="226695"/>
                      <a:pt x="503069" y="225743"/>
                    </a:cubicBezTo>
                    <a:cubicBezTo>
                      <a:pt x="353527" y="224790"/>
                      <a:pt x="204937" y="223838"/>
                      <a:pt x="55394" y="226695"/>
                    </a:cubicBezTo>
                    <a:cubicBezTo>
                      <a:pt x="14437" y="227648"/>
                      <a:pt x="-1756" y="216218"/>
                      <a:pt x="149" y="173355"/>
                    </a:cubicBezTo>
                    <a:cubicBezTo>
                      <a:pt x="2054" y="93345"/>
                      <a:pt x="149" y="93345"/>
                      <a:pt x="81112" y="93345"/>
                    </a:cubicBezTo>
                    <a:cubicBezTo>
                      <a:pt x="138262" y="93345"/>
                      <a:pt x="195412" y="92393"/>
                      <a:pt x="252562" y="94298"/>
                    </a:cubicBezTo>
                    <a:cubicBezTo>
                      <a:pt x="280184" y="95250"/>
                      <a:pt x="295424" y="88583"/>
                      <a:pt x="290662" y="57150"/>
                    </a:cubicBezTo>
                    <a:cubicBezTo>
                      <a:pt x="289709" y="47625"/>
                      <a:pt x="289709" y="38100"/>
                      <a:pt x="290662" y="28575"/>
                    </a:cubicBezTo>
                    <a:cubicBezTo>
                      <a:pt x="292567" y="12383"/>
                      <a:pt x="300187" y="0"/>
                      <a:pt x="317332" y="0"/>
                    </a:cubicBezTo>
                    <a:cubicBezTo>
                      <a:pt x="334477" y="0"/>
                      <a:pt x="343049" y="13335"/>
                      <a:pt x="343049" y="28575"/>
                    </a:cubicBezTo>
                    <a:cubicBezTo>
                      <a:pt x="344002" y="57150"/>
                      <a:pt x="344954" y="85725"/>
                      <a:pt x="343049" y="114300"/>
                    </a:cubicBezTo>
                    <a:cubicBezTo>
                      <a:pt x="341144" y="143828"/>
                      <a:pt x="318284" y="146685"/>
                      <a:pt x="294472" y="146685"/>
                    </a:cubicBezTo>
                    <a:cubicBezTo>
                      <a:pt x="224939" y="146685"/>
                      <a:pt x="154454" y="146685"/>
                      <a:pt x="84922" y="146685"/>
                    </a:cubicBezTo>
                    <a:cubicBezTo>
                      <a:pt x="72539" y="146685"/>
                      <a:pt x="51584" y="140018"/>
                      <a:pt x="52537" y="161925"/>
                    </a:cubicBezTo>
                    <a:cubicBezTo>
                      <a:pt x="53489" y="183833"/>
                      <a:pt x="73492" y="176213"/>
                      <a:pt x="85874" y="176213"/>
                    </a:cubicBezTo>
                    <a:cubicBezTo>
                      <a:pt x="240179" y="177165"/>
                      <a:pt x="393532" y="178118"/>
                      <a:pt x="547837" y="175260"/>
                    </a:cubicBezTo>
                    <a:cubicBezTo>
                      <a:pt x="592604" y="174308"/>
                      <a:pt x="605939" y="188595"/>
                      <a:pt x="604987" y="232410"/>
                    </a:cubicBezTo>
                    <a:cubicBezTo>
                      <a:pt x="604034" y="274320"/>
                      <a:pt x="598319" y="300038"/>
                      <a:pt x="548789" y="294323"/>
                    </a:cubicBezTo>
                    <a:cubicBezTo>
                      <a:pt x="522119" y="291465"/>
                      <a:pt x="494497" y="294323"/>
                      <a:pt x="467827" y="293370"/>
                    </a:cubicBezTo>
                    <a:cubicBezTo>
                      <a:pt x="440204" y="293370"/>
                      <a:pt x="410677" y="285750"/>
                      <a:pt x="409724" y="331470"/>
                    </a:cubicBezTo>
                    <a:cubicBezTo>
                      <a:pt x="409724" y="349568"/>
                      <a:pt x="384959" y="356235"/>
                      <a:pt x="372577" y="343853"/>
                    </a:cubicBezTo>
                    <a:cubicBezTo>
                      <a:pt x="352574" y="321945"/>
                      <a:pt x="362099" y="292418"/>
                      <a:pt x="364957" y="266700"/>
                    </a:cubicBezTo>
                    <a:cubicBezTo>
                      <a:pt x="366862" y="242888"/>
                      <a:pt x="387817" y="243840"/>
                      <a:pt x="404962" y="243840"/>
                    </a:cubicBezTo>
                    <a:cubicBezTo>
                      <a:pt x="454492" y="244793"/>
                      <a:pt x="503069" y="244793"/>
                      <a:pt x="562124" y="24479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269">
                <a:extLst>
                  <a:ext uri="{FF2B5EF4-FFF2-40B4-BE49-F238E27FC236}">
                    <a16:creationId xmlns:a16="http://schemas.microsoft.com/office/drawing/2014/main" id="{67D1F54E-AA46-4DA9-A152-5982055C36A9}"/>
                  </a:ext>
                </a:extLst>
              </p:cNvPr>
              <p:cNvSpPr/>
              <p:nvPr/>
            </p:nvSpPr>
            <p:spPr>
              <a:xfrm>
                <a:off x="5724251" y="3427333"/>
                <a:ext cx="285750" cy="390525"/>
              </a:xfrm>
              <a:custGeom>
                <a:avLst/>
                <a:gdLst>
                  <a:gd name="connsiteX0" fmla="*/ 2179 w 285750"/>
                  <a:gd name="connsiteY0" fmla="*/ 302657 h 390525"/>
                  <a:gd name="connsiteX1" fmla="*/ 126004 w 285750"/>
                  <a:gd name="connsiteY1" fmla="*/ 326469 h 390525"/>
                  <a:gd name="connsiteX2" fmla="*/ 190774 w 285750"/>
                  <a:gd name="connsiteY2" fmla="*/ 276939 h 390525"/>
                  <a:gd name="connsiteX3" fmla="*/ 130767 w 285750"/>
                  <a:gd name="connsiteY3" fmla="*/ 222647 h 390525"/>
                  <a:gd name="connsiteX4" fmla="*/ 92667 w 285750"/>
                  <a:gd name="connsiteY4" fmla="*/ 221694 h 390525"/>
                  <a:gd name="connsiteX5" fmla="*/ 67902 w 285750"/>
                  <a:gd name="connsiteY5" fmla="*/ 192167 h 390525"/>
                  <a:gd name="connsiteX6" fmla="*/ 92667 w 285750"/>
                  <a:gd name="connsiteY6" fmla="*/ 156924 h 390525"/>
                  <a:gd name="connsiteX7" fmla="*/ 140292 w 285750"/>
                  <a:gd name="connsiteY7" fmla="*/ 155019 h 390525"/>
                  <a:gd name="connsiteX8" fmla="*/ 182202 w 285750"/>
                  <a:gd name="connsiteY8" fmla="*/ 112157 h 390525"/>
                  <a:gd name="connsiteX9" fmla="*/ 141244 w 285750"/>
                  <a:gd name="connsiteY9" fmla="*/ 68342 h 390525"/>
                  <a:gd name="connsiteX10" fmla="*/ 25039 w 285750"/>
                  <a:gd name="connsiteY10" fmla="*/ 81677 h 390525"/>
                  <a:gd name="connsiteX11" fmla="*/ 84094 w 285750"/>
                  <a:gd name="connsiteY11" fmla="*/ 1667 h 390525"/>
                  <a:gd name="connsiteX12" fmla="*/ 187917 w 285750"/>
                  <a:gd name="connsiteY12" fmla="*/ 2619 h 390525"/>
                  <a:gd name="connsiteX13" fmla="*/ 277452 w 285750"/>
                  <a:gd name="connsiteY13" fmla="*/ 73104 h 390525"/>
                  <a:gd name="connsiteX14" fmla="*/ 221254 w 285750"/>
                  <a:gd name="connsiteY14" fmla="*/ 178832 h 390525"/>
                  <a:gd name="connsiteX15" fmla="*/ 285072 w 285750"/>
                  <a:gd name="connsiteY15" fmla="*/ 245507 h 390525"/>
                  <a:gd name="connsiteX16" fmla="*/ 216492 w 285750"/>
                  <a:gd name="connsiteY16" fmla="*/ 378857 h 390525"/>
                  <a:gd name="connsiteX17" fmla="*/ 25039 w 285750"/>
                  <a:gd name="connsiteY17" fmla="*/ 380762 h 390525"/>
                  <a:gd name="connsiteX18" fmla="*/ 2179 w 285750"/>
                  <a:gd name="connsiteY18" fmla="*/ 302657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85750" h="390525">
                    <a:moveTo>
                      <a:pt x="2179" y="302657"/>
                    </a:moveTo>
                    <a:cubicBezTo>
                      <a:pt x="45994" y="316944"/>
                      <a:pt x="84094" y="331232"/>
                      <a:pt x="126004" y="326469"/>
                    </a:cubicBezTo>
                    <a:cubicBezTo>
                      <a:pt x="157437" y="322659"/>
                      <a:pt x="187917" y="315039"/>
                      <a:pt x="190774" y="276939"/>
                    </a:cubicBezTo>
                    <a:cubicBezTo>
                      <a:pt x="193632" y="236934"/>
                      <a:pt x="160294" y="229314"/>
                      <a:pt x="130767" y="222647"/>
                    </a:cubicBezTo>
                    <a:cubicBezTo>
                      <a:pt x="118384" y="219789"/>
                      <a:pt x="105049" y="220742"/>
                      <a:pt x="92667" y="221694"/>
                    </a:cubicBezTo>
                    <a:cubicBezTo>
                      <a:pt x="69807" y="223599"/>
                      <a:pt x="66949" y="210264"/>
                      <a:pt x="67902" y="192167"/>
                    </a:cubicBezTo>
                    <a:cubicBezTo>
                      <a:pt x="68854" y="175022"/>
                      <a:pt x="64092" y="155972"/>
                      <a:pt x="92667" y="156924"/>
                    </a:cubicBezTo>
                    <a:cubicBezTo>
                      <a:pt x="108859" y="157877"/>
                      <a:pt x="124099" y="156924"/>
                      <a:pt x="140292" y="155019"/>
                    </a:cubicBezTo>
                    <a:cubicBezTo>
                      <a:pt x="165057" y="152162"/>
                      <a:pt x="182202" y="139779"/>
                      <a:pt x="182202" y="112157"/>
                    </a:cubicBezTo>
                    <a:cubicBezTo>
                      <a:pt x="182202" y="85487"/>
                      <a:pt x="166009" y="72152"/>
                      <a:pt x="141244" y="68342"/>
                    </a:cubicBezTo>
                    <a:cubicBezTo>
                      <a:pt x="101239" y="61674"/>
                      <a:pt x="63139" y="71199"/>
                      <a:pt x="25039" y="81677"/>
                    </a:cubicBezTo>
                    <a:cubicBezTo>
                      <a:pt x="14562" y="9287"/>
                      <a:pt x="16467" y="6429"/>
                      <a:pt x="84094" y="1667"/>
                    </a:cubicBezTo>
                    <a:cubicBezTo>
                      <a:pt x="118384" y="-238"/>
                      <a:pt x="153627" y="-1191"/>
                      <a:pt x="187917" y="2619"/>
                    </a:cubicBezTo>
                    <a:cubicBezTo>
                      <a:pt x="230779" y="7382"/>
                      <a:pt x="267927" y="24527"/>
                      <a:pt x="277452" y="73104"/>
                    </a:cubicBezTo>
                    <a:cubicBezTo>
                      <a:pt x="286977" y="122634"/>
                      <a:pt x="273642" y="148352"/>
                      <a:pt x="221254" y="178832"/>
                    </a:cubicBezTo>
                    <a:cubicBezTo>
                      <a:pt x="248877" y="195977"/>
                      <a:pt x="275547" y="212169"/>
                      <a:pt x="285072" y="245507"/>
                    </a:cubicBezTo>
                    <a:cubicBezTo>
                      <a:pt x="301264" y="303609"/>
                      <a:pt x="274594" y="358854"/>
                      <a:pt x="216492" y="378857"/>
                    </a:cubicBezTo>
                    <a:cubicBezTo>
                      <a:pt x="152674" y="400764"/>
                      <a:pt x="87904" y="397907"/>
                      <a:pt x="25039" y="380762"/>
                    </a:cubicBezTo>
                    <a:cubicBezTo>
                      <a:pt x="-17823" y="369332"/>
                      <a:pt x="8847" y="332184"/>
                      <a:pt x="2179" y="30265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270">
                <a:extLst>
                  <a:ext uri="{FF2B5EF4-FFF2-40B4-BE49-F238E27FC236}">
                    <a16:creationId xmlns:a16="http://schemas.microsoft.com/office/drawing/2014/main" id="{A19EA87B-11F5-468A-8DFD-9978D5A71A9C}"/>
                  </a:ext>
                </a:extLst>
              </p:cNvPr>
              <p:cNvSpPr/>
              <p:nvPr/>
            </p:nvSpPr>
            <p:spPr>
              <a:xfrm>
                <a:off x="6105454" y="3430840"/>
                <a:ext cx="352425" cy="381000"/>
              </a:xfrm>
              <a:custGeom>
                <a:avLst/>
                <a:gdLst>
                  <a:gd name="connsiteX0" fmla="*/ 199143 w 352425"/>
                  <a:gd name="connsiteY0" fmla="*/ 7684 h 381000"/>
                  <a:gd name="connsiteX1" fmla="*/ 32456 w 352425"/>
                  <a:gd name="connsiteY1" fmla="*/ 65 h 381000"/>
                  <a:gd name="connsiteX2" fmla="*/ 71 w 352425"/>
                  <a:gd name="connsiteY2" fmla="*/ 33402 h 381000"/>
                  <a:gd name="connsiteX3" fmla="*/ 71 w 352425"/>
                  <a:gd name="connsiteY3" fmla="*/ 190565 h 381000"/>
                  <a:gd name="connsiteX4" fmla="*/ 71 w 352425"/>
                  <a:gd name="connsiteY4" fmla="*/ 352489 h 381000"/>
                  <a:gd name="connsiteX5" fmla="*/ 30551 w 352425"/>
                  <a:gd name="connsiteY5" fmla="*/ 382970 h 381000"/>
                  <a:gd name="connsiteX6" fmla="*/ 192476 w 352425"/>
                  <a:gd name="connsiteY6" fmla="*/ 379160 h 381000"/>
                  <a:gd name="connsiteX7" fmla="*/ 358211 w 352425"/>
                  <a:gd name="connsiteY7" fmla="*/ 199137 h 381000"/>
                  <a:gd name="connsiteX8" fmla="*/ 199143 w 352425"/>
                  <a:gd name="connsiteY8" fmla="*/ 7684 h 381000"/>
                  <a:gd name="connsiteX9" fmla="*/ 257246 w 352425"/>
                  <a:gd name="connsiteY9" fmla="*/ 210567 h 381000"/>
                  <a:gd name="connsiteX10" fmla="*/ 119133 w 352425"/>
                  <a:gd name="connsiteY10" fmla="*/ 307722 h 381000"/>
                  <a:gd name="connsiteX11" fmla="*/ 96273 w 352425"/>
                  <a:gd name="connsiteY11" fmla="*/ 279147 h 381000"/>
                  <a:gd name="connsiteX12" fmla="*/ 96273 w 352425"/>
                  <a:gd name="connsiteY12" fmla="*/ 189612 h 381000"/>
                  <a:gd name="connsiteX13" fmla="*/ 95321 w 352425"/>
                  <a:gd name="connsiteY13" fmla="*/ 127699 h 381000"/>
                  <a:gd name="connsiteX14" fmla="*/ 150566 w 352425"/>
                  <a:gd name="connsiteY14" fmla="*/ 75312 h 381000"/>
                  <a:gd name="connsiteX15" fmla="*/ 257246 w 352425"/>
                  <a:gd name="connsiteY15" fmla="*/ 210567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2425" h="381000">
                    <a:moveTo>
                      <a:pt x="199143" y="7684"/>
                    </a:moveTo>
                    <a:cubicBezTo>
                      <a:pt x="143898" y="-888"/>
                      <a:pt x="88653" y="1970"/>
                      <a:pt x="32456" y="65"/>
                    </a:cubicBezTo>
                    <a:cubicBezTo>
                      <a:pt x="7691" y="-888"/>
                      <a:pt x="-882" y="8637"/>
                      <a:pt x="71" y="33402"/>
                    </a:cubicBezTo>
                    <a:cubicBezTo>
                      <a:pt x="1023" y="85790"/>
                      <a:pt x="71" y="138177"/>
                      <a:pt x="71" y="190565"/>
                    </a:cubicBezTo>
                    <a:cubicBezTo>
                      <a:pt x="71" y="244857"/>
                      <a:pt x="1023" y="298197"/>
                      <a:pt x="71" y="352489"/>
                    </a:cubicBezTo>
                    <a:cubicBezTo>
                      <a:pt x="71" y="374397"/>
                      <a:pt x="7691" y="383922"/>
                      <a:pt x="30551" y="382970"/>
                    </a:cubicBezTo>
                    <a:cubicBezTo>
                      <a:pt x="84843" y="381064"/>
                      <a:pt x="139136" y="383922"/>
                      <a:pt x="192476" y="379160"/>
                    </a:cubicBezTo>
                    <a:cubicBezTo>
                      <a:pt x="293441" y="370587"/>
                      <a:pt x="356306" y="300102"/>
                      <a:pt x="358211" y="199137"/>
                    </a:cubicBezTo>
                    <a:cubicBezTo>
                      <a:pt x="359163" y="90552"/>
                      <a:pt x="302013" y="23877"/>
                      <a:pt x="199143" y="7684"/>
                    </a:cubicBezTo>
                    <a:close/>
                    <a:moveTo>
                      <a:pt x="257246" y="210567"/>
                    </a:moveTo>
                    <a:cubicBezTo>
                      <a:pt x="248673" y="278195"/>
                      <a:pt x="190571" y="318199"/>
                      <a:pt x="119133" y="307722"/>
                    </a:cubicBezTo>
                    <a:cubicBezTo>
                      <a:pt x="100083" y="304864"/>
                      <a:pt x="96273" y="295339"/>
                      <a:pt x="96273" y="279147"/>
                    </a:cubicBezTo>
                    <a:cubicBezTo>
                      <a:pt x="96273" y="249620"/>
                      <a:pt x="96273" y="219139"/>
                      <a:pt x="96273" y="189612"/>
                    </a:cubicBezTo>
                    <a:cubicBezTo>
                      <a:pt x="96273" y="168657"/>
                      <a:pt x="99131" y="148654"/>
                      <a:pt x="95321" y="127699"/>
                    </a:cubicBezTo>
                    <a:cubicBezTo>
                      <a:pt x="88653" y="81979"/>
                      <a:pt x="108656" y="70549"/>
                      <a:pt x="150566" y="75312"/>
                    </a:cubicBezTo>
                    <a:cubicBezTo>
                      <a:pt x="224861" y="84837"/>
                      <a:pt x="266771" y="136272"/>
                      <a:pt x="257246" y="21056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5" name="Group 264">
              <a:extLst>
                <a:ext uri="{FF2B5EF4-FFF2-40B4-BE49-F238E27FC236}">
                  <a16:creationId xmlns:a16="http://schemas.microsoft.com/office/drawing/2014/main" id="{4793FEF3-5C53-4C5E-BD3F-AA16B001BF69}"/>
                </a:ext>
              </a:extLst>
            </p:cNvPr>
            <p:cNvGrpSpPr/>
            <p:nvPr/>
          </p:nvGrpSpPr>
          <p:grpSpPr>
            <a:xfrm>
              <a:off x="5430933" y="3429000"/>
              <a:ext cx="1813929" cy="1852591"/>
              <a:chOff x="5430933" y="3429000"/>
              <a:chExt cx="1813929" cy="1852591"/>
            </a:xfrm>
          </p:grpSpPr>
          <p:sp>
            <p:nvSpPr>
              <p:cNvPr id="186" name="Frame 265">
                <a:extLst>
                  <a:ext uri="{FF2B5EF4-FFF2-40B4-BE49-F238E27FC236}">
                    <a16:creationId xmlns:a16="http://schemas.microsoft.com/office/drawing/2014/main" id="{71152C4E-D4DD-4F33-B5E8-259A5946E0EA}"/>
                  </a:ext>
                </a:extLst>
              </p:cNvPr>
              <p:cNvSpPr/>
              <p:nvPr/>
            </p:nvSpPr>
            <p:spPr>
              <a:xfrm>
                <a:off x="5430933" y="3429000"/>
                <a:ext cx="1813929" cy="1752653"/>
              </a:xfrm>
              <a:prstGeom prst="frame">
                <a:avLst>
                  <a:gd name="adj1" fmla="val 7537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7" name="Rectangle 266">
                <a:extLst>
                  <a:ext uri="{FF2B5EF4-FFF2-40B4-BE49-F238E27FC236}">
                    <a16:creationId xmlns:a16="http://schemas.microsoft.com/office/drawing/2014/main" id="{0907C9E8-94ED-4DD2-905A-FF92FFDB55F6}"/>
                  </a:ext>
                </a:extLst>
              </p:cNvPr>
              <p:cNvSpPr/>
              <p:nvPr/>
            </p:nvSpPr>
            <p:spPr>
              <a:xfrm>
                <a:off x="5430933" y="5181653"/>
                <a:ext cx="225668" cy="9993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267">
                <a:extLst>
                  <a:ext uri="{FF2B5EF4-FFF2-40B4-BE49-F238E27FC236}">
                    <a16:creationId xmlns:a16="http://schemas.microsoft.com/office/drawing/2014/main" id="{8E03E586-D078-461B-9F19-466CDB6F4DF1}"/>
                  </a:ext>
                </a:extLst>
              </p:cNvPr>
              <p:cNvSpPr/>
              <p:nvPr/>
            </p:nvSpPr>
            <p:spPr>
              <a:xfrm>
                <a:off x="7019194" y="5181653"/>
                <a:ext cx="225668" cy="9993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90046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 Forme [b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4C99FCB6-6034-4E63-B736-586D0A81D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305" y="180000"/>
            <a:ext cx="11652170" cy="7073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Forme completamente modificabili</a:t>
            </a:r>
          </a:p>
        </p:txBody>
      </p:sp>
      <p:grpSp>
        <p:nvGrpSpPr>
          <p:cNvPr id="202" name="Group 34">
            <a:extLst>
              <a:ext uri="{FF2B5EF4-FFF2-40B4-BE49-F238E27FC236}">
                <a16:creationId xmlns:a16="http://schemas.microsoft.com/office/drawing/2014/main" id="{B97AF50E-9E6C-4B8B-A61A-6E96B4B15065}"/>
              </a:ext>
            </a:extLst>
          </p:cNvPr>
          <p:cNvGrpSpPr/>
          <p:nvPr userDrawn="1"/>
        </p:nvGrpSpPr>
        <p:grpSpPr>
          <a:xfrm>
            <a:off x="10483058" y="1702391"/>
            <a:ext cx="1087000" cy="2018714"/>
            <a:chOff x="741800" y="1570966"/>
            <a:chExt cx="2520000" cy="4680000"/>
          </a:xfrm>
        </p:grpSpPr>
        <p:grpSp>
          <p:nvGrpSpPr>
            <p:cNvPr id="203" name="Group 8">
              <a:extLst>
                <a:ext uri="{FF2B5EF4-FFF2-40B4-BE49-F238E27FC236}">
                  <a16:creationId xmlns:a16="http://schemas.microsoft.com/office/drawing/2014/main" id="{F64D194F-0694-4F56-94AC-5E7FF77113B0}"/>
                </a:ext>
              </a:extLst>
            </p:cNvPr>
            <p:cNvGrpSpPr/>
            <p:nvPr/>
          </p:nvGrpSpPr>
          <p:grpSpPr>
            <a:xfrm>
              <a:off x="741800" y="1570966"/>
              <a:ext cx="2520000" cy="4680000"/>
              <a:chOff x="445712" y="1449040"/>
              <a:chExt cx="2520000" cy="4680000"/>
            </a:xfrm>
          </p:grpSpPr>
          <p:sp>
            <p:nvSpPr>
              <p:cNvPr id="205" name="Rounded Rectangle 3">
                <a:extLst>
                  <a:ext uri="{FF2B5EF4-FFF2-40B4-BE49-F238E27FC236}">
                    <a16:creationId xmlns:a16="http://schemas.microsoft.com/office/drawing/2014/main" id="{91E6834F-96D4-4525-937D-23A3565F2B38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520000" cy="4680000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6" name="Rectangle 5">
                <a:extLst>
                  <a:ext uri="{FF2B5EF4-FFF2-40B4-BE49-F238E27FC236}">
                    <a16:creationId xmlns:a16="http://schemas.microsoft.com/office/drawing/2014/main" id="{F2F7FB57-2819-424C-B0B9-0BC3F3801CD7}"/>
                  </a:ext>
                </a:extLst>
              </p:cNvPr>
              <p:cNvSpPr/>
              <p:nvPr userDrawn="1"/>
            </p:nvSpPr>
            <p:spPr>
              <a:xfrm>
                <a:off x="1597700" y="1680321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07" name="Group 1">
                <a:extLst>
                  <a:ext uri="{FF2B5EF4-FFF2-40B4-BE49-F238E27FC236}">
                    <a16:creationId xmlns:a16="http://schemas.microsoft.com/office/drawing/2014/main" id="{4C4E5084-F78D-41CA-89AA-A97FE76AEABB}"/>
                  </a:ext>
                </a:extLst>
              </p:cNvPr>
              <p:cNvGrpSpPr/>
              <p:nvPr userDrawn="1"/>
            </p:nvGrpSpPr>
            <p:grpSpPr>
              <a:xfrm>
                <a:off x="1549420" y="5712364"/>
                <a:ext cx="312583" cy="312583"/>
                <a:chOff x="1570727" y="5532687"/>
                <a:chExt cx="312583" cy="312583"/>
              </a:xfrm>
            </p:grpSpPr>
            <p:sp>
              <p:nvSpPr>
                <p:cNvPr id="208" name="Oval 4">
                  <a:extLst>
                    <a:ext uri="{FF2B5EF4-FFF2-40B4-BE49-F238E27FC236}">
                      <a16:creationId xmlns:a16="http://schemas.microsoft.com/office/drawing/2014/main" id="{D6C448DA-F07D-4997-BA5D-D39B0266492F}"/>
                    </a:ext>
                  </a:extLst>
                </p:cNvPr>
                <p:cNvSpPr/>
                <p:nvPr userDrawn="1"/>
              </p:nvSpPr>
              <p:spPr>
                <a:xfrm>
                  <a:off x="1570727" y="5532687"/>
                  <a:ext cx="312583" cy="312583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09" name="Rounded Rectangle 7">
                  <a:extLst>
                    <a:ext uri="{FF2B5EF4-FFF2-40B4-BE49-F238E27FC236}">
                      <a16:creationId xmlns:a16="http://schemas.microsoft.com/office/drawing/2014/main" id="{48A9CAC0-C4E5-4137-9C20-331977C2FDE2}"/>
                    </a:ext>
                  </a:extLst>
                </p:cNvPr>
                <p:cNvSpPr/>
                <p:nvPr userDrawn="1"/>
              </p:nvSpPr>
              <p:spPr>
                <a:xfrm>
                  <a:off x="1655532" y="5616970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204" name="Picture Placeholder 9">
              <a:extLst>
                <a:ext uri="{FF2B5EF4-FFF2-40B4-BE49-F238E27FC236}">
                  <a16:creationId xmlns:a16="http://schemas.microsoft.com/office/drawing/2014/main" id="{D2A1E162-68D5-4521-826B-994D2937281A}"/>
                </a:ext>
              </a:extLst>
            </p:cNvPr>
            <p:cNvSpPr txBox="1">
              <a:spLocks/>
            </p:cNvSpPr>
            <p:nvPr/>
          </p:nvSpPr>
          <p:spPr>
            <a:xfrm>
              <a:off x="921680" y="1930403"/>
              <a:ext cx="2160240" cy="3744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marR="0" indent="0" algn="ctr" defTabSz="914446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210" name="Group 42">
            <a:extLst>
              <a:ext uri="{FF2B5EF4-FFF2-40B4-BE49-F238E27FC236}">
                <a16:creationId xmlns:a16="http://schemas.microsoft.com/office/drawing/2014/main" id="{11ABAC7E-BC11-42CA-829A-B0C4318442A9}"/>
              </a:ext>
            </a:extLst>
          </p:cNvPr>
          <p:cNvGrpSpPr/>
          <p:nvPr userDrawn="1"/>
        </p:nvGrpSpPr>
        <p:grpSpPr>
          <a:xfrm flipH="1">
            <a:off x="162768" y="808291"/>
            <a:ext cx="2580226" cy="3156179"/>
            <a:chOff x="6446339" y="1280897"/>
            <a:chExt cx="4320717" cy="5285178"/>
          </a:xfrm>
        </p:grpSpPr>
        <p:sp>
          <p:nvSpPr>
            <p:cNvPr id="211" name="Freeform: Shape 43">
              <a:extLst>
                <a:ext uri="{FF2B5EF4-FFF2-40B4-BE49-F238E27FC236}">
                  <a16:creationId xmlns:a16="http://schemas.microsoft.com/office/drawing/2014/main" id="{3EFA3547-24C0-48EB-87F3-8B1B41E2316A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44">
              <a:extLst>
                <a:ext uri="{FF2B5EF4-FFF2-40B4-BE49-F238E27FC236}">
                  <a16:creationId xmlns:a16="http://schemas.microsoft.com/office/drawing/2014/main" id="{D8A1E364-C6D2-435E-BBA8-38CBE3D2A4F0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45">
              <a:extLst>
                <a:ext uri="{FF2B5EF4-FFF2-40B4-BE49-F238E27FC236}">
                  <a16:creationId xmlns:a16="http://schemas.microsoft.com/office/drawing/2014/main" id="{B11A2399-A17E-449C-9765-C734D88AAFAD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46">
              <a:extLst>
                <a:ext uri="{FF2B5EF4-FFF2-40B4-BE49-F238E27FC236}">
                  <a16:creationId xmlns:a16="http://schemas.microsoft.com/office/drawing/2014/main" id="{AEB5E1D0-A32C-43C2-BE06-032EB16088E8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47">
              <a:extLst>
                <a:ext uri="{FF2B5EF4-FFF2-40B4-BE49-F238E27FC236}">
                  <a16:creationId xmlns:a16="http://schemas.microsoft.com/office/drawing/2014/main" id="{847720BB-6942-47D3-8A53-8A5F45ADE6F4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48">
              <a:extLst>
                <a:ext uri="{FF2B5EF4-FFF2-40B4-BE49-F238E27FC236}">
                  <a16:creationId xmlns:a16="http://schemas.microsoft.com/office/drawing/2014/main" id="{ACB1CCA9-DB02-488B-AB0A-5BC33EEC4085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49">
              <a:extLst>
                <a:ext uri="{FF2B5EF4-FFF2-40B4-BE49-F238E27FC236}">
                  <a16:creationId xmlns:a16="http://schemas.microsoft.com/office/drawing/2014/main" id="{D86E65B7-3F26-412A-AC93-4A87ABBC573A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8" name="Graphic 14">
            <a:extLst>
              <a:ext uri="{FF2B5EF4-FFF2-40B4-BE49-F238E27FC236}">
                <a16:creationId xmlns:a16="http://schemas.microsoft.com/office/drawing/2014/main" id="{EE4DA052-54CA-471C-B393-9B01E34B37EE}"/>
              </a:ext>
            </a:extLst>
          </p:cNvPr>
          <p:cNvGrpSpPr/>
          <p:nvPr userDrawn="1"/>
        </p:nvGrpSpPr>
        <p:grpSpPr>
          <a:xfrm>
            <a:off x="3479578" y="1592566"/>
            <a:ext cx="2724617" cy="2142959"/>
            <a:chOff x="2444748" y="555045"/>
            <a:chExt cx="7282048" cy="5727454"/>
          </a:xfrm>
        </p:grpSpPr>
        <p:sp>
          <p:nvSpPr>
            <p:cNvPr id="219" name="Freeform: Shape 61">
              <a:extLst>
                <a:ext uri="{FF2B5EF4-FFF2-40B4-BE49-F238E27FC236}">
                  <a16:creationId xmlns:a16="http://schemas.microsoft.com/office/drawing/2014/main" id="{FBCA1C8C-0130-4393-B3B6-807E42EDCBA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62">
              <a:extLst>
                <a:ext uri="{FF2B5EF4-FFF2-40B4-BE49-F238E27FC236}">
                  <a16:creationId xmlns:a16="http://schemas.microsoft.com/office/drawing/2014/main" id="{5CA795F2-DB57-46A8-AC54-E3BCFB74D69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63">
              <a:extLst>
                <a:ext uri="{FF2B5EF4-FFF2-40B4-BE49-F238E27FC236}">
                  <a16:creationId xmlns:a16="http://schemas.microsoft.com/office/drawing/2014/main" id="{23657602-9131-43D9-89D8-9629536C6859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64">
              <a:extLst>
                <a:ext uri="{FF2B5EF4-FFF2-40B4-BE49-F238E27FC236}">
                  <a16:creationId xmlns:a16="http://schemas.microsoft.com/office/drawing/2014/main" id="{611A4683-F08A-4E44-A7CB-08B366E896C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65">
              <a:extLst>
                <a:ext uri="{FF2B5EF4-FFF2-40B4-BE49-F238E27FC236}">
                  <a16:creationId xmlns:a16="http://schemas.microsoft.com/office/drawing/2014/main" id="{7038DA06-7FB0-4F6B-AE8A-F8DD9B2A9421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66">
              <a:extLst>
                <a:ext uri="{FF2B5EF4-FFF2-40B4-BE49-F238E27FC236}">
                  <a16:creationId xmlns:a16="http://schemas.microsoft.com/office/drawing/2014/main" id="{98BE3E96-1220-4E95-A287-D4BB59D2B69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67">
              <a:extLst>
                <a:ext uri="{FF2B5EF4-FFF2-40B4-BE49-F238E27FC236}">
                  <a16:creationId xmlns:a16="http://schemas.microsoft.com/office/drawing/2014/main" id="{DC02CDF8-116D-49CB-9054-57949A0CF581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68">
              <a:extLst>
                <a:ext uri="{FF2B5EF4-FFF2-40B4-BE49-F238E27FC236}">
                  <a16:creationId xmlns:a16="http://schemas.microsoft.com/office/drawing/2014/main" id="{46B13020-B197-43DE-A88E-08DA7C53CCC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7" name="Group 69">
            <a:extLst>
              <a:ext uri="{FF2B5EF4-FFF2-40B4-BE49-F238E27FC236}">
                <a16:creationId xmlns:a16="http://schemas.microsoft.com/office/drawing/2014/main" id="{146E9D7A-D085-48E5-B074-42076DB8063E}"/>
              </a:ext>
            </a:extLst>
          </p:cNvPr>
          <p:cNvGrpSpPr/>
          <p:nvPr userDrawn="1"/>
        </p:nvGrpSpPr>
        <p:grpSpPr>
          <a:xfrm>
            <a:off x="6851877" y="1688485"/>
            <a:ext cx="3097626" cy="1701936"/>
            <a:chOff x="-548507" y="477868"/>
            <a:chExt cx="11570449" cy="6357177"/>
          </a:xfrm>
        </p:grpSpPr>
        <p:sp>
          <p:nvSpPr>
            <p:cNvPr id="228" name="Freeform: Shape 70">
              <a:extLst>
                <a:ext uri="{FF2B5EF4-FFF2-40B4-BE49-F238E27FC236}">
                  <a16:creationId xmlns:a16="http://schemas.microsoft.com/office/drawing/2014/main" id="{9897B797-8C01-4ED8-87CE-B853BBEB05BF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71">
              <a:extLst>
                <a:ext uri="{FF2B5EF4-FFF2-40B4-BE49-F238E27FC236}">
                  <a16:creationId xmlns:a16="http://schemas.microsoft.com/office/drawing/2014/main" id="{B84E81E7-B0E4-4A43-9EB1-DD429AB45B38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72">
              <a:extLst>
                <a:ext uri="{FF2B5EF4-FFF2-40B4-BE49-F238E27FC236}">
                  <a16:creationId xmlns:a16="http://schemas.microsoft.com/office/drawing/2014/main" id="{54968F7C-F88B-4CBA-A247-DFAF92E9C1DD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73">
              <a:extLst>
                <a:ext uri="{FF2B5EF4-FFF2-40B4-BE49-F238E27FC236}">
                  <a16:creationId xmlns:a16="http://schemas.microsoft.com/office/drawing/2014/main" id="{8C13E6A0-FEBF-43ED-8756-0A86291F558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74">
              <a:extLst>
                <a:ext uri="{FF2B5EF4-FFF2-40B4-BE49-F238E27FC236}">
                  <a16:creationId xmlns:a16="http://schemas.microsoft.com/office/drawing/2014/main" id="{A3B00489-9875-434B-AB56-B2E46F3F183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3" name="Group 75">
              <a:extLst>
                <a:ext uri="{FF2B5EF4-FFF2-40B4-BE49-F238E27FC236}">
                  <a16:creationId xmlns:a16="http://schemas.microsoft.com/office/drawing/2014/main" id="{7E889574-556C-4D72-9964-8CE0AACBA65B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38" name="Rectangle: Rounded Corners 80">
                <a:extLst>
                  <a:ext uri="{FF2B5EF4-FFF2-40B4-BE49-F238E27FC236}">
                    <a16:creationId xmlns:a16="http://schemas.microsoft.com/office/drawing/2014/main" id="{7D69B0E2-6EFC-4C71-B785-0EF55590C15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Rectangle: Rounded Corners 81">
                <a:extLst>
                  <a:ext uri="{FF2B5EF4-FFF2-40B4-BE49-F238E27FC236}">
                    <a16:creationId xmlns:a16="http://schemas.microsoft.com/office/drawing/2014/main" id="{E93140F5-DF5B-403A-9A38-0EC70C82F457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4" name="Group 76">
              <a:extLst>
                <a:ext uri="{FF2B5EF4-FFF2-40B4-BE49-F238E27FC236}">
                  <a16:creationId xmlns:a16="http://schemas.microsoft.com/office/drawing/2014/main" id="{75E18A9E-E9FC-421B-89F1-C6F54773D5B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36" name="Rectangle: Rounded Corners 78">
                <a:extLst>
                  <a:ext uri="{FF2B5EF4-FFF2-40B4-BE49-F238E27FC236}">
                    <a16:creationId xmlns:a16="http://schemas.microsoft.com/office/drawing/2014/main" id="{26BAD0AD-57B8-44C5-A1E3-B53A28F7A47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Rectangle: Rounded Corners 79">
                <a:extLst>
                  <a:ext uri="{FF2B5EF4-FFF2-40B4-BE49-F238E27FC236}">
                    <a16:creationId xmlns:a16="http://schemas.microsoft.com/office/drawing/2014/main" id="{FA16A1C5-AAEC-44BF-A4EE-EC64BB77225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5" name="Freeform: Shape 77">
              <a:extLst>
                <a:ext uri="{FF2B5EF4-FFF2-40B4-BE49-F238E27FC236}">
                  <a16:creationId xmlns:a16="http://schemas.microsoft.com/office/drawing/2014/main" id="{DCD062F9-641A-44D1-8BDB-1AEE9ACDFCFD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0" name="Freeform 3">
            <a:extLst>
              <a:ext uri="{FF2B5EF4-FFF2-40B4-BE49-F238E27FC236}">
                <a16:creationId xmlns:a16="http://schemas.microsoft.com/office/drawing/2014/main" id="{B9C00F1B-6811-41E7-A0C3-A315456497BB}"/>
              </a:ext>
            </a:extLst>
          </p:cNvPr>
          <p:cNvSpPr/>
          <p:nvPr userDrawn="1"/>
        </p:nvSpPr>
        <p:spPr>
          <a:xfrm>
            <a:off x="19049" y="3564557"/>
            <a:ext cx="12153901" cy="2635034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53900" h="2635034">
                <a:moveTo>
                  <a:pt x="0" y="2615984"/>
                </a:moveTo>
                <a:lnTo>
                  <a:pt x="8763762" y="2632825"/>
                </a:lnTo>
                <a:cubicBezTo>
                  <a:pt x="8819592" y="2637574"/>
                  <a:pt x="8831529" y="2455787"/>
                  <a:pt x="8763000" y="2387384"/>
                </a:cubicBezTo>
                <a:cubicBezTo>
                  <a:pt x="8427160" y="2024470"/>
                  <a:pt x="8486344" y="1782254"/>
                  <a:pt x="8172450" y="1320584"/>
                </a:cubicBezTo>
                <a:cubicBezTo>
                  <a:pt x="7992591" y="1069504"/>
                  <a:pt x="8236712" y="1013193"/>
                  <a:pt x="8369426" y="1152105"/>
                </a:cubicBezTo>
                <a:cubicBezTo>
                  <a:pt x="8468689" y="1271587"/>
                  <a:pt x="8633790" y="1380096"/>
                  <a:pt x="8791575" y="1634909"/>
                </a:cubicBezTo>
                <a:lnTo>
                  <a:pt x="8734425" y="168059"/>
                </a:lnTo>
                <a:cubicBezTo>
                  <a:pt x="8724087" y="-51879"/>
                  <a:pt x="8999042" y="-63335"/>
                  <a:pt x="9010650" y="177584"/>
                </a:cubicBezTo>
                <a:lnTo>
                  <a:pt x="9077325" y="1149134"/>
                </a:lnTo>
                <a:cubicBezTo>
                  <a:pt x="9059774" y="1014527"/>
                  <a:pt x="9105809" y="723252"/>
                  <a:pt x="9263784" y="723252"/>
                </a:cubicBezTo>
                <a:cubicBezTo>
                  <a:pt x="9451019" y="730567"/>
                  <a:pt x="9431427" y="1003438"/>
                  <a:pt x="9432645" y="1152791"/>
                </a:cubicBezTo>
                <a:cubicBezTo>
                  <a:pt x="9445434" y="965376"/>
                  <a:pt x="9477286" y="758611"/>
                  <a:pt x="9618573" y="763487"/>
                </a:cubicBezTo>
                <a:cubicBezTo>
                  <a:pt x="9785465" y="761048"/>
                  <a:pt x="9789642" y="977838"/>
                  <a:pt x="9793910" y="1178395"/>
                </a:cubicBezTo>
                <a:cubicBezTo>
                  <a:pt x="9791980" y="1019633"/>
                  <a:pt x="9792232" y="838468"/>
                  <a:pt x="9947756" y="840297"/>
                </a:cubicBezTo>
                <a:cubicBezTo>
                  <a:pt x="10059388" y="849440"/>
                  <a:pt x="10069995" y="985647"/>
                  <a:pt x="10094290" y="1167422"/>
                </a:cubicBezTo>
                <a:cubicBezTo>
                  <a:pt x="10120859" y="1474356"/>
                  <a:pt x="10114508" y="1624012"/>
                  <a:pt x="10086213" y="1945576"/>
                </a:cubicBezTo>
                <a:cubicBezTo>
                  <a:pt x="10065448" y="2148306"/>
                  <a:pt x="10012438" y="2203058"/>
                  <a:pt x="9969702" y="2317968"/>
                </a:cubicBezTo>
                <a:cubicBezTo>
                  <a:pt x="9897706" y="2425562"/>
                  <a:pt x="9876129" y="2424913"/>
                  <a:pt x="9895637" y="2635034"/>
                </a:cubicBezTo>
                <a:lnTo>
                  <a:pt x="12153900" y="2635034"/>
                </a:lnTo>
              </a:path>
            </a:pathLst>
          </a:cu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9642530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 Forme [c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4C99FCB6-6034-4E63-B736-586D0A81D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305" y="180000"/>
            <a:ext cx="11652170" cy="7073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Forme completamente modificabili</a:t>
            </a:r>
          </a:p>
        </p:txBody>
      </p:sp>
      <p:grpSp>
        <p:nvGrpSpPr>
          <p:cNvPr id="241" name="Group 31">
            <a:extLst>
              <a:ext uri="{FF2B5EF4-FFF2-40B4-BE49-F238E27FC236}">
                <a16:creationId xmlns:a16="http://schemas.microsoft.com/office/drawing/2014/main" id="{5423A24C-B92E-4C9E-B933-C4A416F05C0D}"/>
              </a:ext>
            </a:extLst>
          </p:cNvPr>
          <p:cNvGrpSpPr/>
          <p:nvPr userDrawn="1"/>
        </p:nvGrpSpPr>
        <p:grpSpPr>
          <a:xfrm>
            <a:off x="4570118" y="1476000"/>
            <a:ext cx="3170998" cy="2578199"/>
            <a:chOff x="1914525" y="1276351"/>
            <a:chExt cx="5333999" cy="4336841"/>
          </a:xfrm>
        </p:grpSpPr>
        <p:sp>
          <p:nvSpPr>
            <p:cNvPr id="242" name="Freeform 3">
              <a:extLst>
                <a:ext uri="{FF2B5EF4-FFF2-40B4-BE49-F238E27FC236}">
                  <a16:creationId xmlns:a16="http://schemas.microsoft.com/office/drawing/2014/main" id="{E4E1F326-7C39-44F4-B7D0-940BF955C826}"/>
                </a:ext>
              </a:extLst>
            </p:cNvPr>
            <p:cNvSpPr/>
            <p:nvPr/>
          </p:nvSpPr>
          <p:spPr>
            <a:xfrm>
              <a:off x="3587126" y="1400175"/>
              <a:ext cx="3661398" cy="3028950"/>
            </a:xfrm>
            <a:custGeom>
              <a:avLst/>
              <a:gdLst>
                <a:gd name="connsiteX0" fmla="*/ 3695700 w 3695700"/>
                <a:gd name="connsiteY0" fmla="*/ 0 h 3067050"/>
                <a:gd name="connsiteX1" fmla="*/ 2667000 w 3695700"/>
                <a:gd name="connsiteY1" fmla="*/ 7334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724150 w 3695700"/>
                <a:gd name="connsiteY1" fmla="*/ 79057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562350 w 3695700"/>
                <a:gd name="connsiteY16" fmla="*/ 252412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381000 w 3695700"/>
                <a:gd name="connsiteY8" fmla="*/ 1552575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60392 w 3660392"/>
                <a:gd name="connsiteY0" fmla="*/ 0 h 3067050"/>
                <a:gd name="connsiteX1" fmla="*/ 2403092 w 3660392"/>
                <a:gd name="connsiteY1" fmla="*/ 962025 h 3067050"/>
                <a:gd name="connsiteX2" fmla="*/ 2517392 w 3660392"/>
                <a:gd name="connsiteY2" fmla="*/ 1085850 h 3067050"/>
                <a:gd name="connsiteX3" fmla="*/ 2250692 w 3660392"/>
                <a:gd name="connsiteY3" fmla="*/ 1247775 h 3067050"/>
                <a:gd name="connsiteX4" fmla="*/ 2317367 w 3660392"/>
                <a:gd name="connsiteY4" fmla="*/ 1362075 h 3067050"/>
                <a:gd name="connsiteX5" fmla="*/ 1964942 w 3660392"/>
                <a:gd name="connsiteY5" fmla="*/ 1590675 h 3067050"/>
                <a:gd name="connsiteX6" fmla="*/ 1183892 w 3660392"/>
                <a:gd name="connsiteY6" fmla="*/ 1371600 h 3067050"/>
                <a:gd name="connsiteX7" fmla="*/ 345692 w 3660392"/>
                <a:gd name="connsiteY7" fmla="*/ 1552575 h 3067050"/>
                <a:gd name="connsiteX8" fmla="*/ 12317 w 3660392"/>
                <a:gd name="connsiteY8" fmla="*/ 2162175 h 3067050"/>
                <a:gd name="connsiteX9" fmla="*/ 850517 w 3660392"/>
                <a:gd name="connsiteY9" fmla="*/ 1990725 h 3067050"/>
                <a:gd name="connsiteX10" fmla="*/ 1155317 w 3660392"/>
                <a:gd name="connsiteY10" fmla="*/ 2019300 h 3067050"/>
                <a:gd name="connsiteX11" fmla="*/ 2584067 w 3660392"/>
                <a:gd name="connsiteY11" fmla="*/ 3067050 h 3067050"/>
                <a:gd name="connsiteX12" fmla="*/ 3088892 w 3660392"/>
                <a:gd name="connsiteY12" fmla="*/ 2609850 h 3067050"/>
                <a:gd name="connsiteX13" fmla="*/ 3184142 w 3660392"/>
                <a:gd name="connsiteY13" fmla="*/ 2686050 h 3067050"/>
                <a:gd name="connsiteX14" fmla="*/ 3507992 w 3660392"/>
                <a:gd name="connsiteY14" fmla="*/ 2466975 h 3067050"/>
                <a:gd name="connsiteX0" fmla="*/ 3661041 w 3661041"/>
                <a:gd name="connsiteY0" fmla="*/ 0 h 3067050"/>
                <a:gd name="connsiteX1" fmla="*/ 2403741 w 3661041"/>
                <a:gd name="connsiteY1" fmla="*/ 962025 h 3067050"/>
                <a:gd name="connsiteX2" fmla="*/ 2518041 w 3661041"/>
                <a:gd name="connsiteY2" fmla="*/ 1085850 h 3067050"/>
                <a:gd name="connsiteX3" fmla="*/ 2251341 w 3661041"/>
                <a:gd name="connsiteY3" fmla="*/ 1247775 h 3067050"/>
                <a:gd name="connsiteX4" fmla="*/ 2318016 w 3661041"/>
                <a:gd name="connsiteY4" fmla="*/ 1362075 h 3067050"/>
                <a:gd name="connsiteX5" fmla="*/ 1965591 w 3661041"/>
                <a:gd name="connsiteY5" fmla="*/ 1590675 h 3067050"/>
                <a:gd name="connsiteX6" fmla="*/ 1184541 w 3661041"/>
                <a:gd name="connsiteY6" fmla="*/ 1371600 h 3067050"/>
                <a:gd name="connsiteX7" fmla="*/ 346341 w 3661041"/>
                <a:gd name="connsiteY7" fmla="*/ 1552575 h 3067050"/>
                <a:gd name="connsiteX8" fmla="*/ 12966 w 3661041"/>
                <a:gd name="connsiteY8" fmla="*/ 2162175 h 3067050"/>
                <a:gd name="connsiteX9" fmla="*/ 813066 w 3661041"/>
                <a:gd name="connsiteY9" fmla="*/ 1905000 h 3067050"/>
                <a:gd name="connsiteX10" fmla="*/ 1155966 w 3661041"/>
                <a:gd name="connsiteY10" fmla="*/ 2019300 h 3067050"/>
                <a:gd name="connsiteX11" fmla="*/ 2584716 w 3661041"/>
                <a:gd name="connsiteY11" fmla="*/ 3067050 h 3067050"/>
                <a:gd name="connsiteX12" fmla="*/ 3089541 w 3661041"/>
                <a:gd name="connsiteY12" fmla="*/ 2609850 h 3067050"/>
                <a:gd name="connsiteX13" fmla="*/ 3184791 w 3661041"/>
                <a:gd name="connsiteY13" fmla="*/ 2686050 h 3067050"/>
                <a:gd name="connsiteX14" fmla="*/ 3508641 w 3661041"/>
                <a:gd name="connsiteY14" fmla="*/ 2466975 h 3067050"/>
                <a:gd name="connsiteX0" fmla="*/ 3662719 w 3662719"/>
                <a:gd name="connsiteY0" fmla="*/ 0 h 3067050"/>
                <a:gd name="connsiteX1" fmla="*/ 2405419 w 3662719"/>
                <a:gd name="connsiteY1" fmla="*/ 962025 h 3067050"/>
                <a:gd name="connsiteX2" fmla="*/ 2519719 w 3662719"/>
                <a:gd name="connsiteY2" fmla="*/ 1085850 h 3067050"/>
                <a:gd name="connsiteX3" fmla="*/ 2253019 w 3662719"/>
                <a:gd name="connsiteY3" fmla="*/ 1247775 h 3067050"/>
                <a:gd name="connsiteX4" fmla="*/ 2319694 w 3662719"/>
                <a:gd name="connsiteY4" fmla="*/ 1362075 h 3067050"/>
                <a:gd name="connsiteX5" fmla="*/ 1967269 w 3662719"/>
                <a:gd name="connsiteY5" fmla="*/ 1590675 h 3067050"/>
                <a:gd name="connsiteX6" fmla="*/ 1186219 w 3662719"/>
                <a:gd name="connsiteY6" fmla="*/ 1371600 h 3067050"/>
                <a:gd name="connsiteX7" fmla="*/ 348019 w 3662719"/>
                <a:gd name="connsiteY7" fmla="*/ 1552575 h 3067050"/>
                <a:gd name="connsiteX8" fmla="*/ 14644 w 3662719"/>
                <a:gd name="connsiteY8" fmla="*/ 2162175 h 3067050"/>
                <a:gd name="connsiteX9" fmla="*/ 814744 w 3662719"/>
                <a:gd name="connsiteY9" fmla="*/ 1905000 h 3067050"/>
                <a:gd name="connsiteX10" fmla="*/ 1157644 w 3662719"/>
                <a:gd name="connsiteY10" fmla="*/ 2019300 h 3067050"/>
                <a:gd name="connsiteX11" fmla="*/ 2586394 w 3662719"/>
                <a:gd name="connsiteY11" fmla="*/ 3067050 h 3067050"/>
                <a:gd name="connsiteX12" fmla="*/ 3091219 w 3662719"/>
                <a:gd name="connsiteY12" fmla="*/ 2609850 h 3067050"/>
                <a:gd name="connsiteX13" fmla="*/ 3186469 w 3662719"/>
                <a:gd name="connsiteY13" fmla="*/ 2686050 h 3067050"/>
                <a:gd name="connsiteX14" fmla="*/ 3510319 w 3662719"/>
                <a:gd name="connsiteY14" fmla="*/ 2466975 h 3067050"/>
                <a:gd name="connsiteX0" fmla="*/ 3663396 w 3663396"/>
                <a:gd name="connsiteY0" fmla="*/ 0 h 3067050"/>
                <a:gd name="connsiteX1" fmla="*/ 2406096 w 3663396"/>
                <a:gd name="connsiteY1" fmla="*/ 962025 h 3067050"/>
                <a:gd name="connsiteX2" fmla="*/ 2520396 w 3663396"/>
                <a:gd name="connsiteY2" fmla="*/ 1085850 h 3067050"/>
                <a:gd name="connsiteX3" fmla="*/ 2253696 w 3663396"/>
                <a:gd name="connsiteY3" fmla="*/ 1247775 h 3067050"/>
                <a:gd name="connsiteX4" fmla="*/ 2320371 w 3663396"/>
                <a:gd name="connsiteY4" fmla="*/ 1362075 h 3067050"/>
                <a:gd name="connsiteX5" fmla="*/ 1967946 w 3663396"/>
                <a:gd name="connsiteY5" fmla="*/ 1590675 h 3067050"/>
                <a:gd name="connsiteX6" fmla="*/ 1186896 w 3663396"/>
                <a:gd name="connsiteY6" fmla="*/ 1371600 h 3067050"/>
                <a:gd name="connsiteX7" fmla="*/ 348696 w 3663396"/>
                <a:gd name="connsiteY7" fmla="*/ 1552575 h 3067050"/>
                <a:gd name="connsiteX8" fmla="*/ 15321 w 3663396"/>
                <a:gd name="connsiteY8" fmla="*/ 2162175 h 3067050"/>
                <a:gd name="connsiteX9" fmla="*/ 786846 w 3663396"/>
                <a:gd name="connsiteY9" fmla="*/ 1905000 h 3067050"/>
                <a:gd name="connsiteX10" fmla="*/ 1158321 w 3663396"/>
                <a:gd name="connsiteY10" fmla="*/ 2019300 h 3067050"/>
                <a:gd name="connsiteX11" fmla="*/ 2587071 w 3663396"/>
                <a:gd name="connsiteY11" fmla="*/ 3067050 h 3067050"/>
                <a:gd name="connsiteX12" fmla="*/ 3091896 w 3663396"/>
                <a:gd name="connsiteY12" fmla="*/ 2609850 h 3067050"/>
                <a:gd name="connsiteX13" fmla="*/ 3187146 w 3663396"/>
                <a:gd name="connsiteY13" fmla="*/ 2686050 h 3067050"/>
                <a:gd name="connsiteX14" fmla="*/ 3510996 w 3663396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28950"/>
                <a:gd name="connsiteX1" fmla="*/ 2404098 w 3661398"/>
                <a:gd name="connsiteY1" fmla="*/ 962025 h 3028950"/>
                <a:gd name="connsiteX2" fmla="*/ 2518398 w 3661398"/>
                <a:gd name="connsiteY2" fmla="*/ 1085850 h 3028950"/>
                <a:gd name="connsiteX3" fmla="*/ 2251698 w 3661398"/>
                <a:gd name="connsiteY3" fmla="*/ 1247775 h 3028950"/>
                <a:gd name="connsiteX4" fmla="*/ 2318373 w 3661398"/>
                <a:gd name="connsiteY4" fmla="*/ 1362075 h 3028950"/>
                <a:gd name="connsiteX5" fmla="*/ 1965948 w 3661398"/>
                <a:gd name="connsiteY5" fmla="*/ 1590675 h 3028950"/>
                <a:gd name="connsiteX6" fmla="*/ 1184898 w 3661398"/>
                <a:gd name="connsiteY6" fmla="*/ 1371600 h 3028950"/>
                <a:gd name="connsiteX7" fmla="*/ 346698 w 3661398"/>
                <a:gd name="connsiteY7" fmla="*/ 1552575 h 3028950"/>
                <a:gd name="connsiteX8" fmla="*/ 13323 w 3661398"/>
                <a:gd name="connsiteY8" fmla="*/ 2162175 h 3028950"/>
                <a:gd name="connsiteX9" fmla="*/ 784848 w 3661398"/>
                <a:gd name="connsiteY9" fmla="*/ 1905000 h 3028950"/>
                <a:gd name="connsiteX10" fmla="*/ 1156323 w 3661398"/>
                <a:gd name="connsiteY10" fmla="*/ 2019300 h 3028950"/>
                <a:gd name="connsiteX11" fmla="*/ 2613648 w 3661398"/>
                <a:gd name="connsiteY11" fmla="*/ 3028950 h 3028950"/>
                <a:gd name="connsiteX12" fmla="*/ 3089898 w 3661398"/>
                <a:gd name="connsiteY12" fmla="*/ 2609850 h 3028950"/>
                <a:gd name="connsiteX13" fmla="*/ 3185148 w 3661398"/>
                <a:gd name="connsiteY13" fmla="*/ 2686050 h 3028950"/>
                <a:gd name="connsiteX14" fmla="*/ 3508998 w 3661398"/>
                <a:gd name="connsiteY14" fmla="*/ 2466975 h 302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61398" h="3028950">
                  <a:moveTo>
                    <a:pt x="3661398" y="0"/>
                  </a:moveTo>
                  <a:lnTo>
                    <a:pt x="2404098" y="962025"/>
                  </a:lnTo>
                  <a:lnTo>
                    <a:pt x="2518398" y="1085850"/>
                  </a:lnTo>
                  <a:lnTo>
                    <a:pt x="2251698" y="1247775"/>
                  </a:lnTo>
                  <a:lnTo>
                    <a:pt x="2318373" y="1362075"/>
                  </a:lnTo>
                  <a:lnTo>
                    <a:pt x="1965948" y="1590675"/>
                  </a:lnTo>
                  <a:cubicBezTo>
                    <a:pt x="1838948" y="1676400"/>
                    <a:pt x="1273798" y="1371600"/>
                    <a:pt x="1184898" y="1371600"/>
                  </a:cubicBezTo>
                  <a:cubicBezTo>
                    <a:pt x="905498" y="1431925"/>
                    <a:pt x="473698" y="1395413"/>
                    <a:pt x="346698" y="1552575"/>
                  </a:cubicBezTo>
                  <a:cubicBezTo>
                    <a:pt x="219698" y="1787525"/>
                    <a:pt x="130798" y="1917700"/>
                    <a:pt x="13323" y="2162175"/>
                  </a:cubicBezTo>
                  <a:cubicBezTo>
                    <a:pt x="-97802" y="2400300"/>
                    <a:pt x="514973" y="2390775"/>
                    <a:pt x="784848" y="1905000"/>
                  </a:cubicBezTo>
                  <a:lnTo>
                    <a:pt x="1156323" y="2019300"/>
                  </a:lnTo>
                  <a:cubicBezTo>
                    <a:pt x="1689723" y="2330450"/>
                    <a:pt x="2137398" y="2679700"/>
                    <a:pt x="2613648" y="3028950"/>
                  </a:cubicBezTo>
                  <a:lnTo>
                    <a:pt x="3089898" y="2609850"/>
                  </a:lnTo>
                  <a:lnTo>
                    <a:pt x="3185148" y="2686050"/>
                  </a:lnTo>
                  <a:lnTo>
                    <a:pt x="3508998" y="2466975"/>
                  </a:lnTo>
                </a:path>
              </a:pathLst>
            </a:cu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3" name="Freeform 4">
              <a:extLst>
                <a:ext uri="{FF2B5EF4-FFF2-40B4-BE49-F238E27FC236}">
                  <a16:creationId xmlns:a16="http://schemas.microsoft.com/office/drawing/2014/main" id="{90D97B95-E04D-4753-9AFB-40A47F750470}"/>
                </a:ext>
              </a:extLst>
            </p:cNvPr>
            <p:cNvSpPr/>
            <p:nvPr/>
          </p:nvSpPr>
          <p:spPr>
            <a:xfrm>
              <a:off x="1914525" y="1276351"/>
              <a:ext cx="4300729" cy="4336841"/>
            </a:xfrm>
            <a:custGeom>
              <a:avLst/>
              <a:gdLst>
                <a:gd name="connsiteX0" fmla="*/ 0 w 4276725"/>
                <a:gd name="connsiteY0" fmla="*/ 0 h 4114800"/>
                <a:gd name="connsiteX1" fmla="*/ 1028700 w 4276725"/>
                <a:gd name="connsiteY1" fmla="*/ 866775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4478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857500 w 4276725"/>
                <a:gd name="connsiteY8" fmla="*/ 221932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302473"/>
                <a:gd name="connsiteY0" fmla="*/ 0 h 4114800"/>
                <a:gd name="connsiteX1" fmla="*/ 1190625 w 4302473"/>
                <a:gd name="connsiteY1" fmla="*/ 990600 h 4114800"/>
                <a:gd name="connsiteX2" fmla="*/ 1095375 w 4302473"/>
                <a:gd name="connsiteY2" fmla="*/ 1152525 h 4114800"/>
                <a:gd name="connsiteX3" fmla="*/ 1371600 w 4302473"/>
                <a:gd name="connsiteY3" fmla="*/ 1390650 h 4114800"/>
                <a:gd name="connsiteX4" fmla="*/ 1276350 w 4302473"/>
                <a:gd name="connsiteY4" fmla="*/ 1552575 h 4114800"/>
                <a:gd name="connsiteX5" fmla="*/ 1590675 w 4302473"/>
                <a:gd name="connsiteY5" fmla="*/ 1762125 h 4114800"/>
                <a:gd name="connsiteX6" fmla="*/ 1885950 w 4302473"/>
                <a:gd name="connsiteY6" fmla="*/ 1743075 h 4114800"/>
                <a:gd name="connsiteX7" fmla="*/ 1562100 w 4302473"/>
                <a:gd name="connsiteY7" fmla="*/ 2362200 h 4114800"/>
                <a:gd name="connsiteX8" fmla="*/ 2524125 w 4302473"/>
                <a:gd name="connsiteY8" fmla="*/ 2162175 h 4114800"/>
                <a:gd name="connsiteX9" fmla="*/ 2838450 w 4302473"/>
                <a:gd name="connsiteY9" fmla="*/ 2228850 h 4114800"/>
                <a:gd name="connsiteX10" fmla="*/ 4276725 w 4302473"/>
                <a:gd name="connsiteY10" fmla="*/ 3314700 h 4114800"/>
                <a:gd name="connsiteX11" fmla="*/ 3952875 w 4302473"/>
                <a:gd name="connsiteY11" fmla="*/ 3590925 h 4114800"/>
                <a:gd name="connsiteX12" fmla="*/ 3524250 w 4302473"/>
                <a:gd name="connsiteY12" fmla="*/ 3914775 h 4114800"/>
                <a:gd name="connsiteX13" fmla="*/ 3124200 w 4302473"/>
                <a:gd name="connsiteY13" fmla="*/ 4114800 h 4114800"/>
                <a:gd name="connsiteX14" fmla="*/ 2514600 w 4302473"/>
                <a:gd name="connsiteY14" fmla="*/ 4114800 h 4114800"/>
                <a:gd name="connsiteX15" fmla="*/ 2257425 w 4302473"/>
                <a:gd name="connsiteY15" fmla="*/ 3695700 h 4114800"/>
                <a:gd name="connsiteX16" fmla="*/ 1828800 w 4302473"/>
                <a:gd name="connsiteY16" fmla="*/ 3409950 h 4114800"/>
                <a:gd name="connsiteX17" fmla="*/ 1476375 w 4302473"/>
                <a:gd name="connsiteY17" fmla="*/ 3171825 h 4114800"/>
                <a:gd name="connsiteX18" fmla="*/ 1114425 w 4302473"/>
                <a:gd name="connsiteY18" fmla="*/ 3019425 h 4114800"/>
                <a:gd name="connsiteX19" fmla="*/ 933450 w 4302473"/>
                <a:gd name="connsiteY19" fmla="*/ 2733675 h 4114800"/>
                <a:gd name="connsiteX20" fmla="*/ 619125 w 4302473"/>
                <a:gd name="connsiteY20" fmla="*/ 2476500 h 4114800"/>
                <a:gd name="connsiteX21" fmla="*/ 447675 w 4302473"/>
                <a:gd name="connsiteY21" fmla="*/ 2571750 h 4114800"/>
                <a:gd name="connsiteX22" fmla="*/ 152400 w 4302473"/>
                <a:gd name="connsiteY22" fmla="*/ 2333625 h 4114800"/>
                <a:gd name="connsiteX23" fmla="*/ 142875 w 4302473"/>
                <a:gd name="connsiteY23" fmla="*/ 2305050 h 4114800"/>
                <a:gd name="connsiteX0" fmla="*/ 0 w 4315610"/>
                <a:gd name="connsiteY0" fmla="*/ 0 h 4114800"/>
                <a:gd name="connsiteX1" fmla="*/ 1190625 w 4315610"/>
                <a:gd name="connsiteY1" fmla="*/ 990600 h 4114800"/>
                <a:gd name="connsiteX2" fmla="*/ 1095375 w 4315610"/>
                <a:gd name="connsiteY2" fmla="*/ 1152525 h 4114800"/>
                <a:gd name="connsiteX3" fmla="*/ 1371600 w 4315610"/>
                <a:gd name="connsiteY3" fmla="*/ 1390650 h 4114800"/>
                <a:gd name="connsiteX4" fmla="*/ 1276350 w 4315610"/>
                <a:gd name="connsiteY4" fmla="*/ 1552575 h 4114800"/>
                <a:gd name="connsiteX5" fmla="*/ 1590675 w 4315610"/>
                <a:gd name="connsiteY5" fmla="*/ 1762125 h 4114800"/>
                <a:gd name="connsiteX6" fmla="*/ 1885950 w 4315610"/>
                <a:gd name="connsiteY6" fmla="*/ 1743075 h 4114800"/>
                <a:gd name="connsiteX7" fmla="*/ 1562100 w 4315610"/>
                <a:gd name="connsiteY7" fmla="*/ 2362200 h 4114800"/>
                <a:gd name="connsiteX8" fmla="*/ 2524125 w 4315610"/>
                <a:gd name="connsiteY8" fmla="*/ 2162175 h 4114800"/>
                <a:gd name="connsiteX9" fmla="*/ 2838450 w 4315610"/>
                <a:gd name="connsiteY9" fmla="*/ 2228850 h 4114800"/>
                <a:gd name="connsiteX10" fmla="*/ 4276725 w 4315610"/>
                <a:gd name="connsiteY10" fmla="*/ 3314700 h 4114800"/>
                <a:gd name="connsiteX11" fmla="*/ 3952875 w 4315610"/>
                <a:gd name="connsiteY11" fmla="*/ 3590925 h 4114800"/>
                <a:gd name="connsiteX12" fmla="*/ 3524250 w 4315610"/>
                <a:gd name="connsiteY12" fmla="*/ 3914775 h 4114800"/>
                <a:gd name="connsiteX13" fmla="*/ 3124200 w 4315610"/>
                <a:gd name="connsiteY13" fmla="*/ 4114800 h 4114800"/>
                <a:gd name="connsiteX14" fmla="*/ 2514600 w 4315610"/>
                <a:gd name="connsiteY14" fmla="*/ 4114800 h 4114800"/>
                <a:gd name="connsiteX15" fmla="*/ 2257425 w 4315610"/>
                <a:gd name="connsiteY15" fmla="*/ 3695700 h 4114800"/>
                <a:gd name="connsiteX16" fmla="*/ 1828800 w 4315610"/>
                <a:gd name="connsiteY16" fmla="*/ 3409950 h 4114800"/>
                <a:gd name="connsiteX17" fmla="*/ 1476375 w 4315610"/>
                <a:gd name="connsiteY17" fmla="*/ 3171825 h 4114800"/>
                <a:gd name="connsiteX18" fmla="*/ 1114425 w 4315610"/>
                <a:gd name="connsiteY18" fmla="*/ 3019425 h 4114800"/>
                <a:gd name="connsiteX19" fmla="*/ 933450 w 4315610"/>
                <a:gd name="connsiteY19" fmla="*/ 2733675 h 4114800"/>
                <a:gd name="connsiteX20" fmla="*/ 619125 w 4315610"/>
                <a:gd name="connsiteY20" fmla="*/ 2476500 h 4114800"/>
                <a:gd name="connsiteX21" fmla="*/ 447675 w 4315610"/>
                <a:gd name="connsiteY21" fmla="*/ 2571750 h 4114800"/>
                <a:gd name="connsiteX22" fmla="*/ 152400 w 4315610"/>
                <a:gd name="connsiteY22" fmla="*/ 2333625 h 4114800"/>
                <a:gd name="connsiteX23" fmla="*/ 142875 w 4315610"/>
                <a:gd name="connsiteY23" fmla="*/ 2305050 h 4114800"/>
                <a:gd name="connsiteX0" fmla="*/ 0 w 4251400"/>
                <a:gd name="connsiteY0" fmla="*/ 0 h 4114800"/>
                <a:gd name="connsiteX1" fmla="*/ 1190625 w 4251400"/>
                <a:gd name="connsiteY1" fmla="*/ 990600 h 4114800"/>
                <a:gd name="connsiteX2" fmla="*/ 1095375 w 4251400"/>
                <a:gd name="connsiteY2" fmla="*/ 1152525 h 4114800"/>
                <a:gd name="connsiteX3" fmla="*/ 1371600 w 4251400"/>
                <a:gd name="connsiteY3" fmla="*/ 1390650 h 4114800"/>
                <a:gd name="connsiteX4" fmla="*/ 1276350 w 4251400"/>
                <a:gd name="connsiteY4" fmla="*/ 1552575 h 4114800"/>
                <a:gd name="connsiteX5" fmla="*/ 1590675 w 4251400"/>
                <a:gd name="connsiteY5" fmla="*/ 1762125 h 4114800"/>
                <a:gd name="connsiteX6" fmla="*/ 1885950 w 4251400"/>
                <a:gd name="connsiteY6" fmla="*/ 1743075 h 4114800"/>
                <a:gd name="connsiteX7" fmla="*/ 1562100 w 4251400"/>
                <a:gd name="connsiteY7" fmla="*/ 2362200 h 4114800"/>
                <a:gd name="connsiteX8" fmla="*/ 2524125 w 4251400"/>
                <a:gd name="connsiteY8" fmla="*/ 2162175 h 4114800"/>
                <a:gd name="connsiteX9" fmla="*/ 2838450 w 4251400"/>
                <a:gd name="connsiteY9" fmla="*/ 2228850 h 4114800"/>
                <a:gd name="connsiteX10" fmla="*/ 4200525 w 4251400"/>
                <a:gd name="connsiteY10" fmla="*/ 3267075 h 4114800"/>
                <a:gd name="connsiteX11" fmla="*/ 3952875 w 4251400"/>
                <a:gd name="connsiteY11" fmla="*/ 3590925 h 4114800"/>
                <a:gd name="connsiteX12" fmla="*/ 3524250 w 4251400"/>
                <a:gd name="connsiteY12" fmla="*/ 3914775 h 4114800"/>
                <a:gd name="connsiteX13" fmla="*/ 3124200 w 4251400"/>
                <a:gd name="connsiteY13" fmla="*/ 4114800 h 4114800"/>
                <a:gd name="connsiteX14" fmla="*/ 2514600 w 4251400"/>
                <a:gd name="connsiteY14" fmla="*/ 4114800 h 4114800"/>
                <a:gd name="connsiteX15" fmla="*/ 2257425 w 4251400"/>
                <a:gd name="connsiteY15" fmla="*/ 3695700 h 4114800"/>
                <a:gd name="connsiteX16" fmla="*/ 1828800 w 4251400"/>
                <a:gd name="connsiteY16" fmla="*/ 3409950 h 4114800"/>
                <a:gd name="connsiteX17" fmla="*/ 1476375 w 4251400"/>
                <a:gd name="connsiteY17" fmla="*/ 3171825 h 4114800"/>
                <a:gd name="connsiteX18" fmla="*/ 1114425 w 4251400"/>
                <a:gd name="connsiteY18" fmla="*/ 3019425 h 4114800"/>
                <a:gd name="connsiteX19" fmla="*/ 933450 w 4251400"/>
                <a:gd name="connsiteY19" fmla="*/ 2733675 h 4114800"/>
                <a:gd name="connsiteX20" fmla="*/ 619125 w 4251400"/>
                <a:gd name="connsiteY20" fmla="*/ 2476500 h 4114800"/>
                <a:gd name="connsiteX21" fmla="*/ 447675 w 4251400"/>
                <a:gd name="connsiteY21" fmla="*/ 2571750 h 4114800"/>
                <a:gd name="connsiteX22" fmla="*/ 152400 w 4251400"/>
                <a:gd name="connsiteY22" fmla="*/ 2333625 h 4114800"/>
                <a:gd name="connsiteX23" fmla="*/ 142875 w 4251400"/>
                <a:gd name="connsiteY23" fmla="*/ 2305050 h 4114800"/>
                <a:gd name="connsiteX0" fmla="*/ 0 w 4305862"/>
                <a:gd name="connsiteY0" fmla="*/ 0 h 4114800"/>
                <a:gd name="connsiteX1" fmla="*/ 1190625 w 4305862"/>
                <a:gd name="connsiteY1" fmla="*/ 990600 h 4114800"/>
                <a:gd name="connsiteX2" fmla="*/ 1095375 w 4305862"/>
                <a:gd name="connsiteY2" fmla="*/ 1152525 h 4114800"/>
                <a:gd name="connsiteX3" fmla="*/ 1371600 w 4305862"/>
                <a:gd name="connsiteY3" fmla="*/ 1390650 h 4114800"/>
                <a:gd name="connsiteX4" fmla="*/ 1276350 w 4305862"/>
                <a:gd name="connsiteY4" fmla="*/ 1552575 h 4114800"/>
                <a:gd name="connsiteX5" fmla="*/ 1590675 w 4305862"/>
                <a:gd name="connsiteY5" fmla="*/ 1762125 h 4114800"/>
                <a:gd name="connsiteX6" fmla="*/ 1885950 w 4305862"/>
                <a:gd name="connsiteY6" fmla="*/ 1743075 h 4114800"/>
                <a:gd name="connsiteX7" fmla="*/ 1562100 w 4305862"/>
                <a:gd name="connsiteY7" fmla="*/ 2362200 h 4114800"/>
                <a:gd name="connsiteX8" fmla="*/ 2524125 w 4305862"/>
                <a:gd name="connsiteY8" fmla="*/ 2162175 h 4114800"/>
                <a:gd name="connsiteX9" fmla="*/ 2838450 w 4305862"/>
                <a:gd name="connsiteY9" fmla="*/ 2228850 h 4114800"/>
                <a:gd name="connsiteX10" fmla="*/ 4200525 w 4305862"/>
                <a:gd name="connsiteY10" fmla="*/ 3267075 h 4114800"/>
                <a:gd name="connsiteX11" fmla="*/ 3952875 w 4305862"/>
                <a:gd name="connsiteY11" fmla="*/ 3590925 h 4114800"/>
                <a:gd name="connsiteX12" fmla="*/ 3524250 w 4305862"/>
                <a:gd name="connsiteY12" fmla="*/ 3914775 h 4114800"/>
                <a:gd name="connsiteX13" fmla="*/ 3124200 w 4305862"/>
                <a:gd name="connsiteY13" fmla="*/ 4114800 h 4114800"/>
                <a:gd name="connsiteX14" fmla="*/ 2514600 w 4305862"/>
                <a:gd name="connsiteY14" fmla="*/ 4114800 h 4114800"/>
                <a:gd name="connsiteX15" fmla="*/ 2257425 w 4305862"/>
                <a:gd name="connsiteY15" fmla="*/ 3695700 h 4114800"/>
                <a:gd name="connsiteX16" fmla="*/ 1828800 w 4305862"/>
                <a:gd name="connsiteY16" fmla="*/ 3409950 h 4114800"/>
                <a:gd name="connsiteX17" fmla="*/ 1476375 w 4305862"/>
                <a:gd name="connsiteY17" fmla="*/ 3171825 h 4114800"/>
                <a:gd name="connsiteX18" fmla="*/ 1114425 w 4305862"/>
                <a:gd name="connsiteY18" fmla="*/ 3019425 h 4114800"/>
                <a:gd name="connsiteX19" fmla="*/ 933450 w 4305862"/>
                <a:gd name="connsiteY19" fmla="*/ 2733675 h 4114800"/>
                <a:gd name="connsiteX20" fmla="*/ 619125 w 4305862"/>
                <a:gd name="connsiteY20" fmla="*/ 2476500 h 4114800"/>
                <a:gd name="connsiteX21" fmla="*/ 447675 w 4305862"/>
                <a:gd name="connsiteY21" fmla="*/ 2571750 h 4114800"/>
                <a:gd name="connsiteX22" fmla="*/ 152400 w 4305862"/>
                <a:gd name="connsiteY22" fmla="*/ 2333625 h 4114800"/>
                <a:gd name="connsiteX23" fmla="*/ 142875 w 4305862"/>
                <a:gd name="connsiteY23" fmla="*/ 2305050 h 4114800"/>
                <a:gd name="connsiteX0" fmla="*/ 0 w 4296221"/>
                <a:gd name="connsiteY0" fmla="*/ 0 h 4114800"/>
                <a:gd name="connsiteX1" fmla="*/ 1190625 w 4296221"/>
                <a:gd name="connsiteY1" fmla="*/ 990600 h 4114800"/>
                <a:gd name="connsiteX2" fmla="*/ 1095375 w 4296221"/>
                <a:gd name="connsiteY2" fmla="*/ 1152525 h 4114800"/>
                <a:gd name="connsiteX3" fmla="*/ 1371600 w 4296221"/>
                <a:gd name="connsiteY3" fmla="*/ 1390650 h 4114800"/>
                <a:gd name="connsiteX4" fmla="*/ 1276350 w 4296221"/>
                <a:gd name="connsiteY4" fmla="*/ 1552575 h 4114800"/>
                <a:gd name="connsiteX5" fmla="*/ 1590675 w 4296221"/>
                <a:gd name="connsiteY5" fmla="*/ 1762125 h 4114800"/>
                <a:gd name="connsiteX6" fmla="*/ 1885950 w 4296221"/>
                <a:gd name="connsiteY6" fmla="*/ 1743075 h 4114800"/>
                <a:gd name="connsiteX7" fmla="*/ 1562100 w 4296221"/>
                <a:gd name="connsiteY7" fmla="*/ 2362200 h 4114800"/>
                <a:gd name="connsiteX8" fmla="*/ 2524125 w 4296221"/>
                <a:gd name="connsiteY8" fmla="*/ 2162175 h 4114800"/>
                <a:gd name="connsiteX9" fmla="*/ 2838450 w 4296221"/>
                <a:gd name="connsiteY9" fmla="*/ 2228850 h 4114800"/>
                <a:gd name="connsiteX10" fmla="*/ 4200525 w 4296221"/>
                <a:gd name="connsiteY10" fmla="*/ 3267075 h 4114800"/>
                <a:gd name="connsiteX11" fmla="*/ 3905250 w 4296221"/>
                <a:gd name="connsiteY11" fmla="*/ 3552825 h 4114800"/>
                <a:gd name="connsiteX12" fmla="*/ 3524250 w 4296221"/>
                <a:gd name="connsiteY12" fmla="*/ 3914775 h 4114800"/>
                <a:gd name="connsiteX13" fmla="*/ 3124200 w 4296221"/>
                <a:gd name="connsiteY13" fmla="*/ 4114800 h 4114800"/>
                <a:gd name="connsiteX14" fmla="*/ 2514600 w 4296221"/>
                <a:gd name="connsiteY14" fmla="*/ 4114800 h 4114800"/>
                <a:gd name="connsiteX15" fmla="*/ 2257425 w 4296221"/>
                <a:gd name="connsiteY15" fmla="*/ 3695700 h 4114800"/>
                <a:gd name="connsiteX16" fmla="*/ 1828800 w 4296221"/>
                <a:gd name="connsiteY16" fmla="*/ 3409950 h 4114800"/>
                <a:gd name="connsiteX17" fmla="*/ 1476375 w 4296221"/>
                <a:gd name="connsiteY17" fmla="*/ 3171825 h 4114800"/>
                <a:gd name="connsiteX18" fmla="*/ 1114425 w 4296221"/>
                <a:gd name="connsiteY18" fmla="*/ 3019425 h 4114800"/>
                <a:gd name="connsiteX19" fmla="*/ 933450 w 4296221"/>
                <a:gd name="connsiteY19" fmla="*/ 2733675 h 4114800"/>
                <a:gd name="connsiteX20" fmla="*/ 619125 w 4296221"/>
                <a:gd name="connsiteY20" fmla="*/ 2476500 h 4114800"/>
                <a:gd name="connsiteX21" fmla="*/ 447675 w 4296221"/>
                <a:gd name="connsiteY21" fmla="*/ 2571750 h 4114800"/>
                <a:gd name="connsiteX22" fmla="*/ 152400 w 4296221"/>
                <a:gd name="connsiteY22" fmla="*/ 2333625 h 4114800"/>
                <a:gd name="connsiteX23" fmla="*/ 142875 w 4296221"/>
                <a:gd name="connsiteY23" fmla="*/ 2305050 h 4114800"/>
                <a:gd name="connsiteX0" fmla="*/ 0 w 4243525"/>
                <a:gd name="connsiteY0" fmla="*/ 0 h 4114800"/>
                <a:gd name="connsiteX1" fmla="*/ 1190625 w 4243525"/>
                <a:gd name="connsiteY1" fmla="*/ 990600 h 4114800"/>
                <a:gd name="connsiteX2" fmla="*/ 1095375 w 4243525"/>
                <a:gd name="connsiteY2" fmla="*/ 1152525 h 4114800"/>
                <a:gd name="connsiteX3" fmla="*/ 1371600 w 4243525"/>
                <a:gd name="connsiteY3" fmla="*/ 1390650 h 4114800"/>
                <a:gd name="connsiteX4" fmla="*/ 1276350 w 4243525"/>
                <a:gd name="connsiteY4" fmla="*/ 1552575 h 4114800"/>
                <a:gd name="connsiteX5" fmla="*/ 1590675 w 4243525"/>
                <a:gd name="connsiteY5" fmla="*/ 1762125 h 4114800"/>
                <a:gd name="connsiteX6" fmla="*/ 1885950 w 4243525"/>
                <a:gd name="connsiteY6" fmla="*/ 1743075 h 4114800"/>
                <a:gd name="connsiteX7" fmla="*/ 1562100 w 4243525"/>
                <a:gd name="connsiteY7" fmla="*/ 2362200 h 4114800"/>
                <a:gd name="connsiteX8" fmla="*/ 2524125 w 4243525"/>
                <a:gd name="connsiteY8" fmla="*/ 2162175 h 4114800"/>
                <a:gd name="connsiteX9" fmla="*/ 2838450 w 4243525"/>
                <a:gd name="connsiteY9" fmla="*/ 2228850 h 4114800"/>
                <a:gd name="connsiteX10" fmla="*/ 4133850 w 4243525"/>
                <a:gd name="connsiteY10" fmla="*/ 3181350 h 4114800"/>
                <a:gd name="connsiteX11" fmla="*/ 3905250 w 4243525"/>
                <a:gd name="connsiteY11" fmla="*/ 3552825 h 4114800"/>
                <a:gd name="connsiteX12" fmla="*/ 3524250 w 4243525"/>
                <a:gd name="connsiteY12" fmla="*/ 3914775 h 4114800"/>
                <a:gd name="connsiteX13" fmla="*/ 3124200 w 4243525"/>
                <a:gd name="connsiteY13" fmla="*/ 4114800 h 4114800"/>
                <a:gd name="connsiteX14" fmla="*/ 2514600 w 4243525"/>
                <a:gd name="connsiteY14" fmla="*/ 4114800 h 4114800"/>
                <a:gd name="connsiteX15" fmla="*/ 2257425 w 4243525"/>
                <a:gd name="connsiteY15" fmla="*/ 3695700 h 4114800"/>
                <a:gd name="connsiteX16" fmla="*/ 1828800 w 4243525"/>
                <a:gd name="connsiteY16" fmla="*/ 3409950 h 4114800"/>
                <a:gd name="connsiteX17" fmla="*/ 1476375 w 4243525"/>
                <a:gd name="connsiteY17" fmla="*/ 3171825 h 4114800"/>
                <a:gd name="connsiteX18" fmla="*/ 1114425 w 4243525"/>
                <a:gd name="connsiteY18" fmla="*/ 3019425 h 4114800"/>
                <a:gd name="connsiteX19" fmla="*/ 933450 w 4243525"/>
                <a:gd name="connsiteY19" fmla="*/ 2733675 h 4114800"/>
                <a:gd name="connsiteX20" fmla="*/ 619125 w 4243525"/>
                <a:gd name="connsiteY20" fmla="*/ 2476500 h 4114800"/>
                <a:gd name="connsiteX21" fmla="*/ 447675 w 4243525"/>
                <a:gd name="connsiteY21" fmla="*/ 2571750 h 4114800"/>
                <a:gd name="connsiteX22" fmla="*/ 152400 w 4243525"/>
                <a:gd name="connsiteY22" fmla="*/ 2333625 h 4114800"/>
                <a:gd name="connsiteX23" fmla="*/ 142875 w 4243525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56323"/>
                <a:gd name="connsiteY0" fmla="*/ 0 h 4114800"/>
                <a:gd name="connsiteX1" fmla="*/ 1190625 w 4256323"/>
                <a:gd name="connsiteY1" fmla="*/ 990600 h 4114800"/>
                <a:gd name="connsiteX2" fmla="*/ 1095375 w 4256323"/>
                <a:gd name="connsiteY2" fmla="*/ 1152525 h 4114800"/>
                <a:gd name="connsiteX3" fmla="*/ 1371600 w 4256323"/>
                <a:gd name="connsiteY3" fmla="*/ 1390650 h 4114800"/>
                <a:gd name="connsiteX4" fmla="*/ 1276350 w 4256323"/>
                <a:gd name="connsiteY4" fmla="*/ 1552575 h 4114800"/>
                <a:gd name="connsiteX5" fmla="*/ 1590675 w 4256323"/>
                <a:gd name="connsiteY5" fmla="*/ 1762125 h 4114800"/>
                <a:gd name="connsiteX6" fmla="*/ 1885950 w 4256323"/>
                <a:gd name="connsiteY6" fmla="*/ 1743075 h 4114800"/>
                <a:gd name="connsiteX7" fmla="*/ 1562100 w 4256323"/>
                <a:gd name="connsiteY7" fmla="*/ 2362200 h 4114800"/>
                <a:gd name="connsiteX8" fmla="*/ 2524125 w 4256323"/>
                <a:gd name="connsiteY8" fmla="*/ 2162175 h 4114800"/>
                <a:gd name="connsiteX9" fmla="*/ 2838450 w 4256323"/>
                <a:gd name="connsiteY9" fmla="*/ 2228850 h 4114800"/>
                <a:gd name="connsiteX10" fmla="*/ 4133850 w 4256323"/>
                <a:gd name="connsiteY10" fmla="*/ 3181350 h 4114800"/>
                <a:gd name="connsiteX11" fmla="*/ 3848100 w 4256323"/>
                <a:gd name="connsiteY11" fmla="*/ 3562350 h 4114800"/>
                <a:gd name="connsiteX12" fmla="*/ 3524250 w 4256323"/>
                <a:gd name="connsiteY12" fmla="*/ 3886200 h 4114800"/>
                <a:gd name="connsiteX13" fmla="*/ 3124200 w 4256323"/>
                <a:gd name="connsiteY13" fmla="*/ 4114800 h 4114800"/>
                <a:gd name="connsiteX14" fmla="*/ 2514600 w 4256323"/>
                <a:gd name="connsiteY14" fmla="*/ 4114800 h 4114800"/>
                <a:gd name="connsiteX15" fmla="*/ 2257425 w 4256323"/>
                <a:gd name="connsiteY15" fmla="*/ 3695700 h 4114800"/>
                <a:gd name="connsiteX16" fmla="*/ 1828800 w 4256323"/>
                <a:gd name="connsiteY16" fmla="*/ 3409950 h 4114800"/>
                <a:gd name="connsiteX17" fmla="*/ 1476375 w 4256323"/>
                <a:gd name="connsiteY17" fmla="*/ 3171825 h 4114800"/>
                <a:gd name="connsiteX18" fmla="*/ 1114425 w 4256323"/>
                <a:gd name="connsiteY18" fmla="*/ 3019425 h 4114800"/>
                <a:gd name="connsiteX19" fmla="*/ 933450 w 4256323"/>
                <a:gd name="connsiteY19" fmla="*/ 2733675 h 4114800"/>
                <a:gd name="connsiteX20" fmla="*/ 619125 w 4256323"/>
                <a:gd name="connsiteY20" fmla="*/ 2476500 h 4114800"/>
                <a:gd name="connsiteX21" fmla="*/ 447675 w 4256323"/>
                <a:gd name="connsiteY21" fmla="*/ 2571750 h 4114800"/>
                <a:gd name="connsiteX22" fmla="*/ 152400 w 4256323"/>
                <a:gd name="connsiteY22" fmla="*/ 2333625 h 4114800"/>
                <a:gd name="connsiteX23" fmla="*/ 142875 w 4256323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438525 w 4265214"/>
                <a:gd name="connsiteY12" fmla="*/ 382905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38481"/>
                <a:gd name="connsiteX1" fmla="*/ 1190625 w 4257100"/>
                <a:gd name="connsiteY1" fmla="*/ 990600 h 4138481"/>
                <a:gd name="connsiteX2" fmla="*/ 1095375 w 4257100"/>
                <a:gd name="connsiteY2" fmla="*/ 1152525 h 4138481"/>
                <a:gd name="connsiteX3" fmla="*/ 1371600 w 4257100"/>
                <a:gd name="connsiteY3" fmla="*/ 1390650 h 4138481"/>
                <a:gd name="connsiteX4" fmla="*/ 1276350 w 4257100"/>
                <a:gd name="connsiteY4" fmla="*/ 1552575 h 4138481"/>
                <a:gd name="connsiteX5" fmla="*/ 1590675 w 4257100"/>
                <a:gd name="connsiteY5" fmla="*/ 1762125 h 4138481"/>
                <a:gd name="connsiteX6" fmla="*/ 1885950 w 4257100"/>
                <a:gd name="connsiteY6" fmla="*/ 1743075 h 4138481"/>
                <a:gd name="connsiteX7" fmla="*/ 1562100 w 4257100"/>
                <a:gd name="connsiteY7" fmla="*/ 2362200 h 4138481"/>
                <a:gd name="connsiteX8" fmla="*/ 2524125 w 4257100"/>
                <a:gd name="connsiteY8" fmla="*/ 2162175 h 4138481"/>
                <a:gd name="connsiteX9" fmla="*/ 2838450 w 4257100"/>
                <a:gd name="connsiteY9" fmla="*/ 2228850 h 4138481"/>
                <a:gd name="connsiteX10" fmla="*/ 4133850 w 4257100"/>
                <a:gd name="connsiteY10" fmla="*/ 3181350 h 4138481"/>
                <a:gd name="connsiteX11" fmla="*/ 3810000 w 4257100"/>
                <a:gd name="connsiteY11" fmla="*/ 3562350 h 4138481"/>
                <a:gd name="connsiteX12" fmla="*/ 3438525 w 4257100"/>
                <a:gd name="connsiteY12" fmla="*/ 3829050 h 4138481"/>
                <a:gd name="connsiteX13" fmla="*/ 3124200 w 4257100"/>
                <a:gd name="connsiteY13" fmla="*/ 4114800 h 4138481"/>
                <a:gd name="connsiteX14" fmla="*/ 2514600 w 4257100"/>
                <a:gd name="connsiteY14" fmla="*/ 4114800 h 4138481"/>
                <a:gd name="connsiteX15" fmla="*/ 2257425 w 4257100"/>
                <a:gd name="connsiteY15" fmla="*/ 3695700 h 4138481"/>
                <a:gd name="connsiteX16" fmla="*/ 1828800 w 4257100"/>
                <a:gd name="connsiteY16" fmla="*/ 3409950 h 4138481"/>
                <a:gd name="connsiteX17" fmla="*/ 1476375 w 4257100"/>
                <a:gd name="connsiteY17" fmla="*/ 3171825 h 4138481"/>
                <a:gd name="connsiteX18" fmla="*/ 1114425 w 4257100"/>
                <a:gd name="connsiteY18" fmla="*/ 3019425 h 4138481"/>
                <a:gd name="connsiteX19" fmla="*/ 933450 w 4257100"/>
                <a:gd name="connsiteY19" fmla="*/ 2733675 h 4138481"/>
                <a:gd name="connsiteX20" fmla="*/ 619125 w 4257100"/>
                <a:gd name="connsiteY20" fmla="*/ 2476500 h 4138481"/>
                <a:gd name="connsiteX21" fmla="*/ 447675 w 4257100"/>
                <a:gd name="connsiteY21" fmla="*/ 2571750 h 4138481"/>
                <a:gd name="connsiteX22" fmla="*/ 152400 w 4257100"/>
                <a:gd name="connsiteY22" fmla="*/ 2333625 h 4138481"/>
                <a:gd name="connsiteX23" fmla="*/ 142875 w 4257100"/>
                <a:gd name="connsiteY23" fmla="*/ 2305050 h 4138481"/>
                <a:gd name="connsiteX0" fmla="*/ 0 w 4257100"/>
                <a:gd name="connsiteY0" fmla="*/ 0 h 4199466"/>
                <a:gd name="connsiteX1" fmla="*/ 1190625 w 4257100"/>
                <a:gd name="connsiteY1" fmla="*/ 990600 h 4199466"/>
                <a:gd name="connsiteX2" fmla="*/ 1095375 w 4257100"/>
                <a:gd name="connsiteY2" fmla="*/ 1152525 h 4199466"/>
                <a:gd name="connsiteX3" fmla="*/ 1371600 w 4257100"/>
                <a:gd name="connsiteY3" fmla="*/ 1390650 h 4199466"/>
                <a:gd name="connsiteX4" fmla="*/ 1276350 w 4257100"/>
                <a:gd name="connsiteY4" fmla="*/ 1552575 h 4199466"/>
                <a:gd name="connsiteX5" fmla="*/ 1590675 w 4257100"/>
                <a:gd name="connsiteY5" fmla="*/ 1762125 h 4199466"/>
                <a:gd name="connsiteX6" fmla="*/ 1885950 w 4257100"/>
                <a:gd name="connsiteY6" fmla="*/ 1743075 h 4199466"/>
                <a:gd name="connsiteX7" fmla="*/ 1562100 w 4257100"/>
                <a:gd name="connsiteY7" fmla="*/ 2362200 h 4199466"/>
                <a:gd name="connsiteX8" fmla="*/ 2524125 w 4257100"/>
                <a:gd name="connsiteY8" fmla="*/ 2162175 h 4199466"/>
                <a:gd name="connsiteX9" fmla="*/ 2838450 w 4257100"/>
                <a:gd name="connsiteY9" fmla="*/ 2228850 h 4199466"/>
                <a:gd name="connsiteX10" fmla="*/ 4133850 w 4257100"/>
                <a:gd name="connsiteY10" fmla="*/ 3181350 h 4199466"/>
                <a:gd name="connsiteX11" fmla="*/ 3810000 w 4257100"/>
                <a:gd name="connsiteY11" fmla="*/ 3562350 h 4199466"/>
                <a:gd name="connsiteX12" fmla="*/ 3438525 w 4257100"/>
                <a:gd name="connsiteY12" fmla="*/ 3829050 h 4199466"/>
                <a:gd name="connsiteX13" fmla="*/ 3124200 w 4257100"/>
                <a:gd name="connsiteY13" fmla="*/ 4114800 h 4199466"/>
                <a:gd name="connsiteX14" fmla="*/ 2514600 w 4257100"/>
                <a:gd name="connsiteY14" fmla="*/ 4114800 h 4199466"/>
                <a:gd name="connsiteX15" fmla="*/ 2257425 w 4257100"/>
                <a:gd name="connsiteY15" fmla="*/ 3695700 h 4199466"/>
                <a:gd name="connsiteX16" fmla="*/ 1828800 w 4257100"/>
                <a:gd name="connsiteY16" fmla="*/ 3409950 h 4199466"/>
                <a:gd name="connsiteX17" fmla="*/ 1476375 w 4257100"/>
                <a:gd name="connsiteY17" fmla="*/ 3171825 h 4199466"/>
                <a:gd name="connsiteX18" fmla="*/ 1114425 w 4257100"/>
                <a:gd name="connsiteY18" fmla="*/ 3019425 h 4199466"/>
                <a:gd name="connsiteX19" fmla="*/ 933450 w 4257100"/>
                <a:gd name="connsiteY19" fmla="*/ 2733675 h 4199466"/>
                <a:gd name="connsiteX20" fmla="*/ 619125 w 4257100"/>
                <a:gd name="connsiteY20" fmla="*/ 2476500 h 4199466"/>
                <a:gd name="connsiteX21" fmla="*/ 447675 w 4257100"/>
                <a:gd name="connsiteY21" fmla="*/ 2571750 h 4199466"/>
                <a:gd name="connsiteX22" fmla="*/ 152400 w 4257100"/>
                <a:gd name="connsiteY22" fmla="*/ 2333625 h 4199466"/>
                <a:gd name="connsiteX23" fmla="*/ 142875 w 4257100"/>
                <a:gd name="connsiteY23" fmla="*/ 2305050 h 4199466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447675 w 4257100"/>
                <a:gd name="connsiteY21" fmla="*/ 2571750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42875 w 4257100"/>
                <a:gd name="connsiteY22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274847"/>
                <a:gd name="connsiteY0" fmla="*/ 0 h 4250625"/>
                <a:gd name="connsiteX1" fmla="*/ 1190625 w 4274847"/>
                <a:gd name="connsiteY1" fmla="*/ 990600 h 4250625"/>
                <a:gd name="connsiteX2" fmla="*/ 1095375 w 4274847"/>
                <a:gd name="connsiteY2" fmla="*/ 1152525 h 4250625"/>
                <a:gd name="connsiteX3" fmla="*/ 1371600 w 4274847"/>
                <a:gd name="connsiteY3" fmla="*/ 1390650 h 4250625"/>
                <a:gd name="connsiteX4" fmla="*/ 1276350 w 4274847"/>
                <a:gd name="connsiteY4" fmla="*/ 1552575 h 4250625"/>
                <a:gd name="connsiteX5" fmla="*/ 1590675 w 4274847"/>
                <a:gd name="connsiteY5" fmla="*/ 1762125 h 4250625"/>
                <a:gd name="connsiteX6" fmla="*/ 1863090 w 4274847"/>
                <a:gd name="connsiteY6" fmla="*/ 1735455 h 4250625"/>
                <a:gd name="connsiteX7" fmla="*/ 1584960 w 4274847"/>
                <a:gd name="connsiteY7" fmla="*/ 2419350 h 4250625"/>
                <a:gd name="connsiteX8" fmla="*/ 2493645 w 4274847"/>
                <a:gd name="connsiteY8" fmla="*/ 2150745 h 4250625"/>
                <a:gd name="connsiteX9" fmla="*/ 2838450 w 4274847"/>
                <a:gd name="connsiteY9" fmla="*/ 2228850 h 4250625"/>
                <a:gd name="connsiteX10" fmla="*/ 4210050 w 4274847"/>
                <a:gd name="connsiteY10" fmla="*/ 3192780 h 4250625"/>
                <a:gd name="connsiteX11" fmla="*/ 3810000 w 4274847"/>
                <a:gd name="connsiteY11" fmla="*/ 3562350 h 4250625"/>
                <a:gd name="connsiteX12" fmla="*/ 3438525 w 4274847"/>
                <a:gd name="connsiteY12" fmla="*/ 3829050 h 4250625"/>
                <a:gd name="connsiteX13" fmla="*/ 3124200 w 4274847"/>
                <a:gd name="connsiteY13" fmla="*/ 4114800 h 4250625"/>
                <a:gd name="connsiteX14" fmla="*/ 2514600 w 4274847"/>
                <a:gd name="connsiteY14" fmla="*/ 4114800 h 4250625"/>
                <a:gd name="connsiteX15" fmla="*/ 2257425 w 4274847"/>
                <a:gd name="connsiteY15" fmla="*/ 3695700 h 4250625"/>
                <a:gd name="connsiteX16" fmla="*/ 1905000 w 4274847"/>
                <a:gd name="connsiteY16" fmla="*/ 3421380 h 4250625"/>
                <a:gd name="connsiteX17" fmla="*/ 1491615 w 4274847"/>
                <a:gd name="connsiteY17" fmla="*/ 3133725 h 4250625"/>
                <a:gd name="connsiteX18" fmla="*/ 1099185 w 4274847"/>
                <a:gd name="connsiteY18" fmla="*/ 3011805 h 4250625"/>
                <a:gd name="connsiteX19" fmla="*/ 933450 w 4274847"/>
                <a:gd name="connsiteY19" fmla="*/ 2733675 h 4250625"/>
                <a:gd name="connsiteX20" fmla="*/ 666750 w 4274847"/>
                <a:gd name="connsiteY20" fmla="*/ 2543175 h 4250625"/>
                <a:gd name="connsiteX21" fmla="*/ 581025 w 4274847"/>
                <a:gd name="connsiteY21" fmla="*/ 2676525 h 4250625"/>
                <a:gd name="connsiteX22" fmla="*/ 200025 w 4274847"/>
                <a:gd name="connsiteY22" fmla="*/ 2457450 h 4250625"/>
                <a:gd name="connsiteX0" fmla="*/ 0 w 4283478"/>
                <a:gd name="connsiteY0" fmla="*/ 0 h 4250625"/>
                <a:gd name="connsiteX1" fmla="*/ 1190625 w 4283478"/>
                <a:gd name="connsiteY1" fmla="*/ 990600 h 4250625"/>
                <a:gd name="connsiteX2" fmla="*/ 1095375 w 4283478"/>
                <a:gd name="connsiteY2" fmla="*/ 1152525 h 4250625"/>
                <a:gd name="connsiteX3" fmla="*/ 1371600 w 4283478"/>
                <a:gd name="connsiteY3" fmla="*/ 1390650 h 4250625"/>
                <a:gd name="connsiteX4" fmla="*/ 1276350 w 4283478"/>
                <a:gd name="connsiteY4" fmla="*/ 1552575 h 4250625"/>
                <a:gd name="connsiteX5" fmla="*/ 1590675 w 4283478"/>
                <a:gd name="connsiteY5" fmla="*/ 1762125 h 4250625"/>
                <a:gd name="connsiteX6" fmla="*/ 1863090 w 4283478"/>
                <a:gd name="connsiteY6" fmla="*/ 1735455 h 4250625"/>
                <a:gd name="connsiteX7" fmla="*/ 1584960 w 4283478"/>
                <a:gd name="connsiteY7" fmla="*/ 2419350 h 4250625"/>
                <a:gd name="connsiteX8" fmla="*/ 2493645 w 4283478"/>
                <a:gd name="connsiteY8" fmla="*/ 2150745 h 4250625"/>
                <a:gd name="connsiteX9" fmla="*/ 2838450 w 4283478"/>
                <a:gd name="connsiteY9" fmla="*/ 2228850 h 4250625"/>
                <a:gd name="connsiteX10" fmla="*/ 4210050 w 4283478"/>
                <a:gd name="connsiteY10" fmla="*/ 3192780 h 4250625"/>
                <a:gd name="connsiteX11" fmla="*/ 3867150 w 4283478"/>
                <a:gd name="connsiteY11" fmla="*/ 3558540 h 4250625"/>
                <a:gd name="connsiteX12" fmla="*/ 3438525 w 4283478"/>
                <a:gd name="connsiteY12" fmla="*/ 3829050 h 4250625"/>
                <a:gd name="connsiteX13" fmla="*/ 3124200 w 4283478"/>
                <a:gd name="connsiteY13" fmla="*/ 4114800 h 4250625"/>
                <a:gd name="connsiteX14" fmla="*/ 2514600 w 4283478"/>
                <a:gd name="connsiteY14" fmla="*/ 4114800 h 4250625"/>
                <a:gd name="connsiteX15" fmla="*/ 2257425 w 4283478"/>
                <a:gd name="connsiteY15" fmla="*/ 3695700 h 4250625"/>
                <a:gd name="connsiteX16" fmla="*/ 1905000 w 4283478"/>
                <a:gd name="connsiteY16" fmla="*/ 3421380 h 4250625"/>
                <a:gd name="connsiteX17" fmla="*/ 1491615 w 4283478"/>
                <a:gd name="connsiteY17" fmla="*/ 3133725 h 4250625"/>
                <a:gd name="connsiteX18" fmla="*/ 1099185 w 4283478"/>
                <a:gd name="connsiteY18" fmla="*/ 3011805 h 4250625"/>
                <a:gd name="connsiteX19" fmla="*/ 933450 w 4283478"/>
                <a:gd name="connsiteY19" fmla="*/ 2733675 h 4250625"/>
                <a:gd name="connsiteX20" fmla="*/ 666750 w 4283478"/>
                <a:gd name="connsiteY20" fmla="*/ 2543175 h 4250625"/>
                <a:gd name="connsiteX21" fmla="*/ 581025 w 4283478"/>
                <a:gd name="connsiteY21" fmla="*/ 2676525 h 4250625"/>
                <a:gd name="connsiteX22" fmla="*/ 200025 w 4283478"/>
                <a:gd name="connsiteY22" fmla="*/ 2457450 h 4250625"/>
                <a:gd name="connsiteX0" fmla="*/ 0 w 4277041"/>
                <a:gd name="connsiteY0" fmla="*/ 0 h 4250625"/>
                <a:gd name="connsiteX1" fmla="*/ 1190625 w 4277041"/>
                <a:gd name="connsiteY1" fmla="*/ 990600 h 4250625"/>
                <a:gd name="connsiteX2" fmla="*/ 1095375 w 4277041"/>
                <a:gd name="connsiteY2" fmla="*/ 1152525 h 4250625"/>
                <a:gd name="connsiteX3" fmla="*/ 1371600 w 4277041"/>
                <a:gd name="connsiteY3" fmla="*/ 1390650 h 4250625"/>
                <a:gd name="connsiteX4" fmla="*/ 1276350 w 4277041"/>
                <a:gd name="connsiteY4" fmla="*/ 1552575 h 4250625"/>
                <a:gd name="connsiteX5" fmla="*/ 1590675 w 4277041"/>
                <a:gd name="connsiteY5" fmla="*/ 1762125 h 4250625"/>
                <a:gd name="connsiteX6" fmla="*/ 1863090 w 4277041"/>
                <a:gd name="connsiteY6" fmla="*/ 1735455 h 4250625"/>
                <a:gd name="connsiteX7" fmla="*/ 1584960 w 4277041"/>
                <a:gd name="connsiteY7" fmla="*/ 2419350 h 4250625"/>
                <a:gd name="connsiteX8" fmla="*/ 2493645 w 4277041"/>
                <a:gd name="connsiteY8" fmla="*/ 2150745 h 4250625"/>
                <a:gd name="connsiteX9" fmla="*/ 2838450 w 4277041"/>
                <a:gd name="connsiteY9" fmla="*/ 2228850 h 4250625"/>
                <a:gd name="connsiteX10" fmla="*/ 4210050 w 4277041"/>
                <a:gd name="connsiteY10" fmla="*/ 3192780 h 4250625"/>
                <a:gd name="connsiteX11" fmla="*/ 3867150 w 4277041"/>
                <a:gd name="connsiteY11" fmla="*/ 3558540 h 4250625"/>
                <a:gd name="connsiteX12" fmla="*/ 3438525 w 4277041"/>
                <a:gd name="connsiteY12" fmla="*/ 3829050 h 4250625"/>
                <a:gd name="connsiteX13" fmla="*/ 3124200 w 4277041"/>
                <a:gd name="connsiteY13" fmla="*/ 4114800 h 4250625"/>
                <a:gd name="connsiteX14" fmla="*/ 2514600 w 4277041"/>
                <a:gd name="connsiteY14" fmla="*/ 4114800 h 4250625"/>
                <a:gd name="connsiteX15" fmla="*/ 2257425 w 4277041"/>
                <a:gd name="connsiteY15" fmla="*/ 3695700 h 4250625"/>
                <a:gd name="connsiteX16" fmla="*/ 1905000 w 4277041"/>
                <a:gd name="connsiteY16" fmla="*/ 3421380 h 4250625"/>
                <a:gd name="connsiteX17" fmla="*/ 1491615 w 4277041"/>
                <a:gd name="connsiteY17" fmla="*/ 3133725 h 4250625"/>
                <a:gd name="connsiteX18" fmla="*/ 1099185 w 4277041"/>
                <a:gd name="connsiteY18" fmla="*/ 3011805 h 4250625"/>
                <a:gd name="connsiteX19" fmla="*/ 933450 w 4277041"/>
                <a:gd name="connsiteY19" fmla="*/ 2733675 h 4250625"/>
                <a:gd name="connsiteX20" fmla="*/ 666750 w 4277041"/>
                <a:gd name="connsiteY20" fmla="*/ 2543175 h 4250625"/>
                <a:gd name="connsiteX21" fmla="*/ 581025 w 4277041"/>
                <a:gd name="connsiteY21" fmla="*/ 2676525 h 4250625"/>
                <a:gd name="connsiteX22" fmla="*/ 200025 w 4277041"/>
                <a:gd name="connsiteY22" fmla="*/ 2457450 h 4250625"/>
                <a:gd name="connsiteX0" fmla="*/ 0 w 4248076"/>
                <a:gd name="connsiteY0" fmla="*/ 0 h 4250625"/>
                <a:gd name="connsiteX1" fmla="*/ 1190625 w 4248076"/>
                <a:gd name="connsiteY1" fmla="*/ 990600 h 4250625"/>
                <a:gd name="connsiteX2" fmla="*/ 1095375 w 4248076"/>
                <a:gd name="connsiteY2" fmla="*/ 1152525 h 4250625"/>
                <a:gd name="connsiteX3" fmla="*/ 1371600 w 4248076"/>
                <a:gd name="connsiteY3" fmla="*/ 1390650 h 4250625"/>
                <a:gd name="connsiteX4" fmla="*/ 1276350 w 4248076"/>
                <a:gd name="connsiteY4" fmla="*/ 1552575 h 4250625"/>
                <a:gd name="connsiteX5" fmla="*/ 1590675 w 4248076"/>
                <a:gd name="connsiteY5" fmla="*/ 1762125 h 4250625"/>
                <a:gd name="connsiteX6" fmla="*/ 1863090 w 4248076"/>
                <a:gd name="connsiteY6" fmla="*/ 1735455 h 4250625"/>
                <a:gd name="connsiteX7" fmla="*/ 1584960 w 4248076"/>
                <a:gd name="connsiteY7" fmla="*/ 2419350 h 4250625"/>
                <a:gd name="connsiteX8" fmla="*/ 2493645 w 4248076"/>
                <a:gd name="connsiteY8" fmla="*/ 2150745 h 4250625"/>
                <a:gd name="connsiteX9" fmla="*/ 2838450 w 4248076"/>
                <a:gd name="connsiteY9" fmla="*/ 2228850 h 4250625"/>
                <a:gd name="connsiteX10" fmla="*/ 4175760 w 4248076"/>
                <a:gd name="connsiteY10" fmla="*/ 3162300 h 4250625"/>
                <a:gd name="connsiteX11" fmla="*/ 3867150 w 4248076"/>
                <a:gd name="connsiteY11" fmla="*/ 3558540 h 4250625"/>
                <a:gd name="connsiteX12" fmla="*/ 3438525 w 4248076"/>
                <a:gd name="connsiteY12" fmla="*/ 3829050 h 4250625"/>
                <a:gd name="connsiteX13" fmla="*/ 3124200 w 4248076"/>
                <a:gd name="connsiteY13" fmla="*/ 4114800 h 4250625"/>
                <a:gd name="connsiteX14" fmla="*/ 2514600 w 4248076"/>
                <a:gd name="connsiteY14" fmla="*/ 4114800 h 4250625"/>
                <a:gd name="connsiteX15" fmla="*/ 2257425 w 4248076"/>
                <a:gd name="connsiteY15" fmla="*/ 3695700 h 4250625"/>
                <a:gd name="connsiteX16" fmla="*/ 1905000 w 4248076"/>
                <a:gd name="connsiteY16" fmla="*/ 3421380 h 4250625"/>
                <a:gd name="connsiteX17" fmla="*/ 1491615 w 4248076"/>
                <a:gd name="connsiteY17" fmla="*/ 3133725 h 4250625"/>
                <a:gd name="connsiteX18" fmla="*/ 1099185 w 4248076"/>
                <a:gd name="connsiteY18" fmla="*/ 3011805 h 4250625"/>
                <a:gd name="connsiteX19" fmla="*/ 933450 w 4248076"/>
                <a:gd name="connsiteY19" fmla="*/ 2733675 h 4250625"/>
                <a:gd name="connsiteX20" fmla="*/ 666750 w 4248076"/>
                <a:gd name="connsiteY20" fmla="*/ 2543175 h 4250625"/>
                <a:gd name="connsiteX21" fmla="*/ 581025 w 4248076"/>
                <a:gd name="connsiteY21" fmla="*/ 2676525 h 4250625"/>
                <a:gd name="connsiteX22" fmla="*/ 200025 w 4248076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61033"/>
                <a:gd name="connsiteX1" fmla="*/ 1190625 w 4300729"/>
                <a:gd name="connsiteY1" fmla="*/ 990600 h 4261033"/>
                <a:gd name="connsiteX2" fmla="*/ 1095375 w 4300729"/>
                <a:gd name="connsiteY2" fmla="*/ 1152525 h 4261033"/>
                <a:gd name="connsiteX3" fmla="*/ 1371600 w 4300729"/>
                <a:gd name="connsiteY3" fmla="*/ 1390650 h 4261033"/>
                <a:gd name="connsiteX4" fmla="*/ 1276350 w 4300729"/>
                <a:gd name="connsiteY4" fmla="*/ 1552575 h 4261033"/>
                <a:gd name="connsiteX5" fmla="*/ 1590675 w 4300729"/>
                <a:gd name="connsiteY5" fmla="*/ 1762125 h 4261033"/>
                <a:gd name="connsiteX6" fmla="*/ 1863090 w 4300729"/>
                <a:gd name="connsiteY6" fmla="*/ 1735455 h 4261033"/>
                <a:gd name="connsiteX7" fmla="*/ 1584960 w 4300729"/>
                <a:gd name="connsiteY7" fmla="*/ 2419350 h 4261033"/>
                <a:gd name="connsiteX8" fmla="*/ 2493645 w 4300729"/>
                <a:gd name="connsiteY8" fmla="*/ 2150745 h 4261033"/>
                <a:gd name="connsiteX9" fmla="*/ 2838450 w 4300729"/>
                <a:gd name="connsiteY9" fmla="*/ 2228850 h 4261033"/>
                <a:gd name="connsiteX10" fmla="*/ 4175760 w 4300729"/>
                <a:gd name="connsiteY10" fmla="*/ 3162300 h 4261033"/>
                <a:gd name="connsiteX11" fmla="*/ 3867150 w 4300729"/>
                <a:gd name="connsiteY11" fmla="*/ 3558540 h 4261033"/>
                <a:gd name="connsiteX12" fmla="*/ 3499485 w 4300729"/>
                <a:gd name="connsiteY12" fmla="*/ 3825240 h 4261033"/>
                <a:gd name="connsiteX13" fmla="*/ 3124200 w 4300729"/>
                <a:gd name="connsiteY13" fmla="*/ 4114800 h 4261033"/>
                <a:gd name="connsiteX14" fmla="*/ 2514600 w 4300729"/>
                <a:gd name="connsiteY14" fmla="*/ 4114800 h 4261033"/>
                <a:gd name="connsiteX15" fmla="*/ 2257425 w 4300729"/>
                <a:gd name="connsiteY15" fmla="*/ 3695700 h 4261033"/>
                <a:gd name="connsiteX16" fmla="*/ 1905000 w 4300729"/>
                <a:gd name="connsiteY16" fmla="*/ 3421380 h 4261033"/>
                <a:gd name="connsiteX17" fmla="*/ 1491615 w 4300729"/>
                <a:gd name="connsiteY17" fmla="*/ 3133725 h 4261033"/>
                <a:gd name="connsiteX18" fmla="*/ 1099185 w 4300729"/>
                <a:gd name="connsiteY18" fmla="*/ 3011805 h 4261033"/>
                <a:gd name="connsiteX19" fmla="*/ 933450 w 4300729"/>
                <a:gd name="connsiteY19" fmla="*/ 2733675 h 4261033"/>
                <a:gd name="connsiteX20" fmla="*/ 666750 w 4300729"/>
                <a:gd name="connsiteY20" fmla="*/ 2543175 h 4261033"/>
                <a:gd name="connsiteX21" fmla="*/ 581025 w 4300729"/>
                <a:gd name="connsiteY21" fmla="*/ 2676525 h 4261033"/>
                <a:gd name="connsiteX22" fmla="*/ 200025 w 4300729"/>
                <a:gd name="connsiteY22" fmla="*/ 2457450 h 4261033"/>
                <a:gd name="connsiteX0" fmla="*/ 0 w 4300729"/>
                <a:gd name="connsiteY0" fmla="*/ 0 h 4314977"/>
                <a:gd name="connsiteX1" fmla="*/ 1190625 w 4300729"/>
                <a:gd name="connsiteY1" fmla="*/ 990600 h 4314977"/>
                <a:gd name="connsiteX2" fmla="*/ 1095375 w 4300729"/>
                <a:gd name="connsiteY2" fmla="*/ 1152525 h 4314977"/>
                <a:gd name="connsiteX3" fmla="*/ 1371600 w 4300729"/>
                <a:gd name="connsiteY3" fmla="*/ 1390650 h 4314977"/>
                <a:gd name="connsiteX4" fmla="*/ 1276350 w 4300729"/>
                <a:gd name="connsiteY4" fmla="*/ 1552575 h 4314977"/>
                <a:gd name="connsiteX5" fmla="*/ 1590675 w 4300729"/>
                <a:gd name="connsiteY5" fmla="*/ 1762125 h 4314977"/>
                <a:gd name="connsiteX6" fmla="*/ 1863090 w 4300729"/>
                <a:gd name="connsiteY6" fmla="*/ 1735455 h 4314977"/>
                <a:gd name="connsiteX7" fmla="*/ 1584960 w 4300729"/>
                <a:gd name="connsiteY7" fmla="*/ 2419350 h 4314977"/>
                <a:gd name="connsiteX8" fmla="*/ 2493645 w 4300729"/>
                <a:gd name="connsiteY8" fmla="*/ 2150745 h 4314977"/>
                <a:gd name="connsiteX9" fmla="*/ 2838450 w 4300729"/>
                <a:gd name="connsiteY9" fmla="*/ 2228850 h 4314977"/>
                <a:gd name="connsiteX10" fmla="*/ 4175760 w 4300729"/>
                <a:gd name="connsiteY10" fmla="*/ 3162300 h 4314977"/>
                <a:gd name="connsiteX11" fmla="*/ 3867150 w 4300729"/>
                <a:gd name="connsiteY11" fmla="*/ 3558540 h 4314977"/>
                <a:gd name="connsiteX12" fmla="*/ 3499485 w 4300729"/>
                <a:gd name="connsiteY12" fmla="*/ 3825240 h 4314977"/>
                <a:gd name="connsiteX13" fmla="*/ 3124200 w 4300729"/>
                <a:gd name="connsiteY13" fmla="*/ 4114800 h 4314977"/>
                <a:gd name="connsiteX14" fmla="*/ 2514600 w 4300729"/>
                <a:gd name="connsiteY14" fmla="*/ 4114800 h 4314977"/>
                <a:gd name="connsiteX15" fmla="*/ 2257425 w 4300729"/>
                <a:gd name="connsiteY15" fmla="*/ 3695700 h 4314977"/>
                <a:gd name="connsiteX16" fmla="*/ 1905000 w 4300729"/>
                <a:gd name="connsiteY16" fmla="*/ 3421380 h 4314977"/>
                <a:gd name="connsiteX17" fmla="*/ 1491615 w 4300729"/>
                <a:gd name="connsiteY17" fmla="*/ 3133725 h 4314977"/>
                <a:gd name="connsiteX18" fmla="*/ 1099185 w 4300729"/>
                <a:gd name="connsiteY18" fmla="*/ 3011805 h 4314977"/>
                <a:gd name="connsiteX19" fmla="*/ 933450 w 4300729"/>
                <a:gd name="connsiteY19" fmla="*/ 2733675 h 4314977"/>
                <a:gd name="connsiteX20" fmla="*/ 666750 w 4300729"/>
                <a:gd name="connsiteY20" fmla="*/ 2543175 h 4314977"/>
                <a:gd name="connsiteX21" fmla="*/ 581025 w 4300729"/>
                <a:gd name="connsiteY21" fmla="*/ 2676525 h 4314977"/>
                <a:gd name="connsiteX22" fmla="*/ 200025 w 4300729"/>
                <a:gd name="connsiteY22" fmla="*/ 2457450 h 4314977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00729" h="4336841">
                  <a:moveTo>
                    <a:pt x="0" y="0"/>
                  </a:moveTo>
                  <a:lnTo>
                    <a:pt x="1190625" y="990600"/>
                  </a:lnTo>
                  <a:lnTo>
                    <a:pt x="1095375" y="1152525"/>
                  </a:lnTo>
                  <a:lnTo>
                    <a:pt x="1371600" y="1390650"/>
                  </a:lnTo>
                  <a:cubicBezTo>
                    <a:pt x="1343660" y="1424940"/>
                    <a:pt x="1330960" y="1468755"/>
                    <a:pt x="1276350" y="1552575"/>
                  </a:cubicBezTo>
                  <a:lnTo>
                    <a:pt x="1590675" y="1762125"/>
                  </a:lnTo>
                  <a:lnTo>
                    <a:pt x="1863090" y="1735455"/>
                  </a:lnTo>
                  <a:cubicBezTo>
                    <a:pt x="1779905" y="1943100"/>
                    <a:pt x="1500505" y="2352675"/>
                    <a:pt x="1584960" y="2419350"/>
                  </a:cubicBezTo>
                  <a:cubicBezTo>
                    <a:pt x="1848485" y="2598420"/>
                    <a:pt x="2131060" y="2545080"/>
                    <a:pt x="2493645" y="2150745"/>
                  </a:cubicBezTo>
                  <a:cubicBezTo>
                    <a:pt x="2632710" y="2167890"/>
                    <a:pt x="2667000" y="2194560"/>
                    <a:pt x="2838450" y="2228850"/>
                  </a:cubicBezTo>
                  <a:cubicBezTo>
                    <a:pt x="3365500" y="2581275"/>
                    <a:pt x="3705860" y="2830830"/>
                    <a:pt x="4175760" y="3162300"/>
                  </a:cubicBezTo>
                  <a:cubicBezTo>
                    <a:pt x="4492625" y="3402965"/>
                    <a:pt x="4138930" y="3763645"/>
                    <a:pt x="3867150" y="3558540"/>
                  </a:cubicBezTo>
                  <a:cubicBezTo>
                    <a:pt x="4075430" y="3846830"/>
                    <a:pt x="3731260" y="4053205"/>
                    <a:pt x="3499485" y="3825240"/>
                  </a:cubicBezTo>
                  <a:cubicBezTo>
                    <a:pt x="3655695" y="4135755"/>
                    <a:pt x="3339465" y="4251960"/>
                    <a:pt x="3124200" y="4114800"/>
                  </a:cubicBezTo>
                  <a:cubicBezTo>
                    <a:pt x="3195320" y="4331970"/>
                    <a:pt x="2860675" y="4480560"/>
                    <a:pt x="2514600" y="4114800"/>
                  </a:cubicBezTo>
                  <a:cubicBezTo>
                    <a:pt x="2600325" y="3889375"/>
                    <a:pt x="2466975" y="3663950"/>
                    <a:pt x="2257425" y="3695700"/>
                  </a:cubicBezTo>
                  <a:cubicBezTo>
                    <a:pt x="2286000" y="3454400"/>
                    <a:pt x="2052637" y="3331845"/>
                    <a:pt x="1905000" y="3421380"/>
                  </a:cubicBezTo>
                  <a:cubicBezTo>
                    <a:pt x="1963925" y="3231958"/>
                    <a:pt x="1637665" y="3032125"/>
                    <a:pt x="1491615" y="3133725"/>
                  </a:cubicBezTo>
                  <a:cubicBezTo>
                    <a:pt x="1548130" y="2995295"/>
                    <a:pt x="1286510" y="2834005"/>
                    <a:pt x="1099185" y="3011805"/>
                  </a:cubicBezTo>
                  <a:lnTo>
                    <a:pt x="933450" y="2733675"/>
                  </a:lnTo>
                  <a:lnTo>
                    <a:pt x="666750" y="2543175"/>
                  </a:lnTo>
                  <a:lnTo>
                    <a:pt x="581025" y="2676525"/>
                  </a:lnTo>
                  <a:lnTo>
                    <a:pt x="200025" y="2457450"/>
                  </a:lnTo>
                </a:path>
              </a:pathLst>
            </a:cu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4" name="Freeform 5">
              <a:extLst>
                <a:ext uri="{FF2B5EF4-FFF2-40B4-BE49-F238E27FC236}">
                  <a16:creationId xmlns:a16="http://schemas.microsoft.com/office/drawing/2014/main" id="{41E2E304-6270-4B4E-ACD4-F91B9CD26771}"/>
                </a:ext>
              </a:extLst>
            </p:cNvPr>
            <p:cNvSpPr/>
            <p:nvPr/>
          </p:nvSpPr>
          <p:spPr>
            <a:xfrm>
              <a:off x="2979453" y="4301052"/>
              <a:ext cx="1379276" cy="1206796"/>
            </a:xfrm>
            <a:custGeom>
              <a:avLst/>
              <a:gdLst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57150 w 1381125"/>
                <a:gd name="connsiteY10" fmla="*/ 24765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22479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194310 h 1209675"/>
                <a:gd name="connsiteX0" fmla="*/ 3810 w 1384935"/>
                <a:gd name="connsiteY0" fmla="*/ 228600 h 1209675"/>
                <a:gd name="connsiteX1" fmla="*/ 289560 w 1384935"/>
                <a:gd name="connsiteY1" fmla="*/ 381000 h 1209675"/>
                <a:gd name="connsiteX2" fmla="*/ 584835 w 1384935"/>
                <a:gd name="connsiteY2" fmla="*/ 676275 h 1209675"/>
                <a:gd name="connsiteX3" fmla="*/ 851535 w 1384935"/>
                <a:gd name="connsiteY3" fmla="*/ 952500 h 1209675"/>
                <a:gd name="connsiteX4" fmla="*/ 1261110 w 1384935"/>
                <a:gd name="connsiteY4" fmla="*/ 1209675 h 1209675"/>
                <a:gd name="connsiteX5" fmla="*/ 1384935 w 1384935"/>
                <a:gd name="connsiteY5" fmla="*/ 828675 h 1209675"/>
                <a:gd name="connsiteX6" fmla="*/ 1127760 w 1384935"/>
                <a:gd name="connsiteY6" fmla="*/ 676275 h 1209675"/>
                <a:gd name="connsiteX7" fmla="*/ 842010 w 1384935"/>
                <a:gd name="connsiteY7" fmla="*/ 400050 h 1209675"/>
                <a:gd name="connsiteX8" fmla="*/ 451485 w 1384935"/>
                <a:gd name="connsiteY8" fmla="*/ 219075 h 1209675"/>
                <a:gd name="connsiteX9" fmla="*/ 118110 w 1384935"/>
                <a:gd name="connsiteY9" fmla="*/ 0 h 1209675"/>
                <a:gd name="connsiteX10" fmla="*/ 0 w 1384935"/>
                <a:gd name="connsiteY10" fmla="*/ 23622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106805"/>
                <a:gd name="connsiteX1" fmla="*/ 243840 w 1388745"/>
                <a:gd name="connsiteY1" fmla="*/ 377190 h 1106805"/>
                <a:gd name="connsiteX2" fmla="*/ 588645 w 1388745"/>
                <a:gd name="connsiteY2" fmla="*/ 676275 h 1106805"/>
                <a:gd name="connsiteX3" fmla="*/ 855345 w 1388745"/>
                <a:gd name="connsiteY3" fmla="*/ 952500 h 1106805"/>
                <a:gd name="connsiteX4" fmla="*/ 1268730 w 1388745"/>
                <a:gd name="connsiteY4" fmla="*/ 1106805 h 1106805"/>
                <a:gd name="connsiteX5" fmla="*/ 1388745 w 1388745"/>
                <a:gd name="connsiteY5" fmla="*/ 828675 h 1106805"/>
                <a:gd name="connsiteX6" fmla="*/ 1131570 w 1388745"/>
                <a:gd name="connsiteY6" fmla="*/ 676275 h 1106805"/>
                <a:gd name="connsiteX7" fmla="*/ 845820 w 1388745"/>
                <a:gd name="connsiteY7" fmla="*/ 400050 h 1106805"/>
                <a:gd name="connsiteX8" fmla="*/ 455295 w 1388745"/>
                <a:gd name="connsiteY8" fmla="*/ 219075 h 1106805"/>
                <a:gd name="connsiteX9" fmla="*/ 121920 w 1388745"/>
                <a:gd name="connsiteY9" fmla="*/ 0 h 1106805"/>
                <a:gd name="connsiteX10" fmla="*/ 0 w 1388745"/>
                <a:gd name="connsiteY10" fmla="*/ 201930 h 1106805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76446"/>
                <a:gd name="connsiteY0" fmla="*/ 228600 h 1161688"/>
                <a:gd name="connsiteX1" fmla="*/ 243840 w 1376446"/>
                <a:gd name="connsiteY1" fmla="*/ 377190 h 1161688"/>
                <a:gd name="connsiteX2" fmla="*/ 588645 w 1376446"/>
                <a:gd name="connsiteY2" fmla="*/ 676275 h 1161688"/>
                <a:gd name="connsiteX3" fmla="*/ 855345 w 1376446"/>
                <a:gd name="connsiteY3" fmla="*/ 952500 h 1161688"/>
                <a:gd name="connsiteX4" fmla="*/ 1268730 w 1376446"/>
                <a:gd name="connsiteY4" fmla="*/ 1106805 h 1161688"/>
                <a:gd name="connsiteX5" fmla="*/ 1365885 w 1376446"/>
                <a:gd name="connsiteY5" fmla="*/ 859155 h 1161688"/>
                <a:gd name="connsiteX6" fmla="*/ 1131570 w 1376446"/>
                <a:gd name="connsiteY6" fmla="*/ 676275 h 1161688"/>
                <a:gd name="connsiteX7" fmla="*/ 845820 w 1376446"/>
                <a:gd name="connsiteY7" fmla="*/ 400050 h 1161688"/>
                <a:gd name="connsiteX8" fmla="*/ 455295 w 1376446"/>
                <a:gd name="connsiteY8" fmla="*/ 219075 h 1161688"/>
                <a:gd name="connsiteX9" fmla="*/ 121920 w 1376446"/>
                <a:gd name="connsiteY9" fmla="*/ 0 h 1161688"/>
                <a:gd name="connsiteX10" fmla="*/ 0 w 1376446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51322 h 1184410"/>
                <a:gd name="connsiteX1" fmla="*/ 243840 w 1365973"/>
                <a:gd name="connsiteY1" fmla="*/ 399912 h 1184410"/>
                <a:gd name="connsiteX2" fmla="*/ 588645 w 1365973"/>
                <a:gd name="connsiteY2" fmla="*/ 698997 h 1184410"/>
                <a:gd name="connsiteX3" fmla="*/ 855345 w 1365973"/>
                <a:gd name="connsiteY3" fmla="*/ 975222 h 1184410"/>
                <a:gd name="connsiteX4" fmla="*/ 1268730 w 1365973"/>
                <a:gd name="connsiteY4" fmla="*/ 1129527 h 1184410"/>
                <a:gd name="connsiteX5" fmla="*/ 1365885 w 1365973"/>
                <a:gd name="connsiteY5" fmla="*/ 881877 h 1184410"/>
                <a:gd name="connsiteX6" fmla="*/ 1112520 w 1365973"/>
                <a:gd name="connsiteY6" fmla="*/ 725667 h 1184410"/>
                <a:gd name="connsiteX7" fmla="*/ 704850 w 1365973"/>
                <a:gd name="connsiteY7" fmla="*/ 441822 h 1184410"/>
                <a:gd name="connsiteX8" fmla="*/ 371475 w 1365973"/>
                <a:gd name="connsiteY8" fmla="*/ 199887 h 1184410"/>
                <a:gd name="connsiteX9" fmla="*/ 121920 w 1365973"/>
                <a:gd name="connsiteY9" fmla="*/ 22722 h 1184410"/>
                <a:gd name="connsiteX10" fmla="*/ 0 w 1365973"/>
                <a:gd name="connsiteY10" fmla="*/ 224652 h 1184410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7147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5242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3069 w 1379042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11" fmla="*/ 1639 w 1379042"/>
                <a:gd name="connsiteY11" fmla="*/ 236973 h 1196731"/>
                <a:gd name="connsiteX0" fmla="*/ 2847 w 1380250"/>
                <a:gd name="connsiteY0" fmla="*/ 236973 h 1196731"/>
                <a:gd name="connsiteX1" fmla="*/ 258117 w 1380250"/>
                <a:gd name="connsiteY1" fmla="*/ 412233 h 1196731"/>
                <a:gd name="connsiteX2" fmla="*/ 602922 w 1380250"/>
                <a:gd name="connsiteY2" fmla="*/ 711318 h 1196731"/>
                <a:gd name="connsiteX3" fmla="*/ 869622 w 1380250"/>
                <a:gd name="connsiteY3" fmla="*/ 987543 h 1196731"/>
                <a:gd name="connsiteX4" fmla="*/ 1283007 w 1380250"/>
                <a:gd name="connsiteY4" fmla="*/ 1141848 h 1196731"/>
                <a:gd name="connsiteX5" fmla="*/ 1380162 w 1380250"/>
                <a:gd name="connsiteY5" fmla="*/ 894198 h 1196731"/>
                <a:gd name="connsiteX6" fmla="*/ 1126797 w 1380250"/>
                <a:gd name="connsiteY6" fmla="*/ 737988 h 1196731"/>
                <a:gd name="connsiteX7" fmla="*/ 719127 w 1380250"/>
                <a:gd name="connsiteY7" fmla="*/ 454143 h 1196731"/>
                <a:gd name="connsiteX8" fmla="*/ 366702 w 1380250"/>
                <a:gd name="connsiteY8" fmla="*/ 212208 h 1196731"/>
                <a:gd name="connsiteX9" fmla="*/ 136197 w 1380250"/>
                <a:gd name="connsiteY9" fmla="*/ 35043 h 1196731"/>
                <a:gd name="connsiteX10" fmla="*/ 2847 w 1380250"/>
                <a:gd name="connsiteY10" fmla="*/ 236973 h 1196731"/>
                <a:gd name="connsiteX0" fmla="*/ 1640 w 1379043"/>
                <a:gd name="connsiteY0" fmla="*/ 236973 h 1196731"/>
                <a:gd name="connsiteX1" fmla="*/ 256910 w 1379043"/>
                <a:gd name="connsiteY1" fmla="*/ 412233 h 1196731"/>
                <a:gd name="connsiteX2" fmla="*/ 601715 w 1379043"/>
                <a:gd name="connsiteY2" fmla="*/ 711318 h 1196731"/>
                <a:gd name="connsiteX3" fmla="*/ 868415 w 1379043"/>
                <a:gd name="connsiteY3" fmla="*/ 987543 h 1196731"/>
                <a:gd name="connsiteX4" fmla="*/ 1281800 w 1379043"/>
                <a:gd name="connsiteY4" fmla="*/ 1141848 h 1196731"/>
                <a:gd name="connsiteX5" fmla="*/ 1378955 w 1379043"/>
                <a:gd name="connsiteY5" fmla="*/ 894198 h 1196731"/>
                <a:gd name="connsiteX6" fmla="*/ 1125590 w 1379043"/>
                <a:gd name="connsiteY6" fmla="*/ 737988 h 1196731"/>
                <a:gd name="connsiteX7" fmla="*/ 717920 w 1379043"/>
                <a:gd name="connsiteY7" fmla="*/ 454143 h 1196731"/>
                <a:gd name="connsiteX8" fmla="*/ 365495 w 1379043"/>
                <a:gd name="connsiteY8" fmla="*/ 212208 h 1196731"/>
                <a:gd name="connsiteX9" fmla="*/ 134990 w 1379043"/>
                <a:gd name="connsiteY9" fmla="*/ 35043 h 1196731"/>
                <a:gd name="connsiteX10" fmla="*/ 1640 w 1379043"/>
                <a:gd name="connsiteY10" fmla="*/ 236973 h 1196731"/>
                <a:gd name="connsiteX0" fmla="*/ 17 w 1377420"/>
                <a:gd name="connsiteY0" fmla="*/ 236973 h 1196731"/>
                <a:gd name="connsiteX1" fmla="*/ 255287 w 1377420"/>
                <a:gd name="connsiteY1" fmla="*/ 412233 h 1196731"/>
                <a:gd name="connsiteX2" fmla="*/ 600092 w 1377420"/>
                <a:gd name="connsiteY2" fmla="*/ 711318 h 1196731"/>
                <a:gd name="connsiteX3" fmla="*/ 866792 w 1377420"/>
                <a:gd name="connsiteY3" fmla="*/ 987543 h 1196731"/>
                <a:gd name="connsiteX4" fmla="*/ 1280177 w 1377420"/>
                <a:gd name="connsiteY4" fmla="*/ 1141848 h 1196731"/>
                <a:gd name="connsiteX5" fmla="*/ 1377332 w 1377420"/>
                <a:gd name="connsiteY5" fmla="*/ 894198 h 1196731"/>
                <a:gd name="connsiteX6" fmla="*/ 1123967 w 1377420"/>
                <a:gd name="connsiteY6" fmla="*/ 737988 h 1196731"/>
                <a:gd name="connsiteX7" fmla="*/ 716297 w 1377420"/>
                <a:gd name="connsiteY7" fmla="*/ 454143 h 1196731"/>
                <a:gd name="connsiteX8" fmla="*/ 363872 w 1377420"/>
                <a:gd name="connsiteY8" fmla="*/ 212208 h 1196731"/>
                <a:gd name="connsiteX9" fmla="*/ 133367 w 1377420"/>
                <a:gd name="connsiteY9" fmla="*/ 35043 h 1196731"/>
                <a:gd name="connsiteX10" fmla="*/ 17 w 1377420"/>
                <a:gd name="connsiteY10" fmla="*/ 236973 h 1196731"/>
                <a:gd name="connsiteX0" fmla="*/ 3783 w 1381186"/>
                <a:gd name="connsiteY0" fmla="*/ 236973 h 1196731"/>
                <a:gd name="connsiteX1" fmla="*/ 259053 w 1381186"/>
                <a:gd name="connsiteY1" fmla="*/ 412233 h 1196731"/>
                <a:gd name="connsiteX2" fmla="*/ 603858 w 1381186"/>
                <a:gd name="connsiteY2" fmla="*/ 711318 h 1196731"/>
                <a:gd name="connsiteX3" fmla="*/ 870558 w 1381186"/>
                <a:gd name="connsiteY3" fmla="*/ 987543 h 1196731"/>
                <a:gd name="connsiteX4" fmla="*/ 1283943 w 1381186"/>
                <a:gd name="connsiteY4" fmla="*/ 1141848 h 1196731"/>
                <a:gd name="connsiteX5" fmla="*/ 1381098 w 1381186"/>
                <a:gd name="connsiteY5" fmla="*/ 894198 h 1196731"/>
                <a:gd name="connsiteX6" fmla="*/ 1127733 w 1381186"/>
                <a:gd name="connsiteY6" fmla="*/ 737988 h 1196731"/>
                <a:gd name="connsiteX7" fmla="*/ 720063 w 1381186"/>
                <a:gd name="connsiteY7" fmla="*/ 454143 h 1196731"/>
                <a:gd name="connsiteX8" fmla="*/ 367638 w 1381186"/>
                <a:gd name="connsiteY8" fmla="*/ 212208 h 1196731"/>
                <a:gd name="connsiteX9" fmla="*/ 137133 w 1381186"/>
                <a:gd name="connsiteY9" fmla="*/ 35043 h 1196731"/>
                <a:gd name="connsiteX10" fmla="*/ 3783 w 1381186"/>
                <a:gd name="connsiteY10" fmla="*/ 236973 h 1196731"/>
                <a:gd name="connsiteX0" fmla="*/ 4467 w 1381870"/>
                <a:gd name="connsiteY0" fmla="*/ 236973 h 1196731"/>
                <a:gd name="connsiteX1" fmla="*/ 259737 w 1381870"/>
                <a:gd name="connsiteY1" fmla="*/ 412233 h 1196731"/>
                <a:gd name="connsiteX2" fmla="*/ 604542 w 1381870"/>
                <a:gd name="connsiteY2" fmla="*/ 711318 h 1196731"/>
                <a:gd name="connsiteX3" fmla="*/ 871242 w 1381870"/>
                <a:gd name="connsiteY3" fmla="*/ 987543 h 1196731"/>
                <a:gd name="connsiteX4" fmla="*/ 1284627 w 1381870"/>
                <a:gd name="connsiteY4" fmla="*/ 1141848 h 1196731"/>
                <a:gd name="connsiteX5" fmla="*/ 1381782 w 1381870"/>
                <a:gd name="connsiteY5" fmla="*/ 894198 h 1196731"/>
                <a:gd name="connsiteX6" fmla="*/ 1128417 w 1381870"/>
                <a:gd name="connsiteY6" fmla="*/ 737988 h 1196731"/>
                <a:gd name="connsiteX7" fmla="*/ 720747 w 1381870"/>
                <a:gd name="connsiteY7" fmla="*/ 454143 h 1196731"/>
                <a:gd name="connsiteX8" fmla="*/ 368322 w 1381870"/>
                <a:gd name="connsiteY8" fmla="*/ 212208 h 1196731"/>
                <a:gd name="connsiteX9" fmla="*/ 137817 w 1381870"/>
                <a:gd name="connsiteY9" fmla="*/ 35043 h 1196731"/>
                <a:gd name="connsiteX10" fmla="*/ 4467 w 1381870"/>
                <a:gd name="connsiteY10" fmla="*/ 236973 h 1196731"/>
                <a:gd name="connsiteX0" fmla="*/ 4467 w 1381870"/>
                <a:gd name="connsiteY0" fmla="*/ 217026 h 1176784"/>
                <a:gd name="connsiteX1" fmla="*/ 259737 w 1381870"/>
                <a:gd name="connsiteY1" fmla="*/ 392286 h 1176784"/>
                <a:gd name="connsiteX2" fmla="*/ 604542 w 1381870"/>
                <a:gd name="connsiteY2" fmla="*/ 691371 h 1176784"/>
                <a:gd name="connsiteX3" fmla="*/ 871242 w 1381870"/>
                <a:gd name="connsiteY3" fmla="*/ 967596 h 1176784"/>
                <a:gd name="connsiteX4" fmla="*/ 1284627 w 1381870"/>
                <a:gd name="connsiteY4" fmla="*/ 1121901 h 1176784"/>
                <a:gd name="connsiteX5" fmla="*/ 1381782 w 1381870"/>
                <a:gd name="connsiteY5" fmla="*/ 874251 h 1176784"/>
                <a:gd name="connsiteX6" fmla="*/ 1128417 w 1381870"/>
                <a:gd name="connsiteY6" fmla="*/ 718041 h 1176784"/>
                <a:gd name="connsiteX7" fmla="*/ 720747 w 1381870"/>
                <a:gd name="connsiteY7" fmla="*/ 434196 h 1176784"/>
                <a:gd name="connsiteX8" fmla="*/ 368322 w 1381870"/>
                <a:gd name="connsiteY8" fmla="*/ 192261 h 1176784"/>
                <a:gd name="connsiteX9" fmla="*/ 137817 w 1381870"/>
                <a:gd name="connsiteY9" fmla="*/ 15096 h 1176784"/>
                <a:gd name="connsiteX10" fmla="*/ 4467 w 1381870"/>
                <a:gd name="connsiteY10" fmla="*/ 217026 h 1176784"/>
                <a:gd name="connsiteX0" fmla="*/ 4825 w 1382228"/>
                <a:gd name="connsiteY0" fmla="*/ 236461 h 1196219"/>
                <a:gd name="connsiteX1" fmla="*/ 260095 w 1382228"/>
                <a:gd name="connsiteY1" fmla="*/ 411721 h 1196219"/>
                <a:gd name="connsiteX2" fmla="*/ 604900 w 1382228"/>
                <a:gd name="connsiteY2" fmla="*/ 710806 h 1196219"/>
                <a:gd name="connsiteX3" fmla="*/ 871600 w 1382228"/>
                <a:gd name="connsiteY3" fmla="*/ 987031 h 1196219"/>
                <a:gd name="connsiteX4" fmla="*/ 1284985 w 1382228"/>
                <a:gd name="connsiteY4" fmla="*/ 1141336 h 1196219"/>
                <a:gd name="connsiteX5" fmla="*/ 1382140 w 1382228"/>
                <a:gd name="connsiteY5" fmla="*/ 893686 h 1196219"/>
                <a:gd name="connsiteX6" fmla="*/ 1128775 w 1382228"/>
                <a:gd name="connsiteY6" fmla="*/ 737476 h 1196219"/>
                <a:gd name="connsiteX7" fmla="*/ 721105 w 1382228"/>
                <a:gd name="connsiteY7" fmla="*/ 453631 h 1196219"/>
                <a:gd name="connsiteX8" fmla="*/ 368680 w 1382228"/>
                <a:gd name="connsiteY8" fmla="*/ 211696 h 1196219"/>
                <a:gd name="connsiteX9" fmla="*/ 130555 w 1382228"/>
                <a:gd name="connsiteY9" fmla="*/ 11671 h 1196219"/>
                <a:gd name="connsiteX10" fmla="*/ 4825 w 1382228"/>
                <a:gd name="connsiteY10" fmla="*/ 236461 h 1196219"/>
                <a:gd name="connsiteX0" fmla="*/ 5218 w 1382621"/>
                <a:gd name="connsiteY0" fmla="*/ 236461 h 1196219"/>
                <a:gd name="connsiteX1" fmla="*/ 260488 w 1382621"/>
                <a:gd name="connsiteY1" fmla="*/ 411721 h 1196219"/>
                <a:gd name="connsiteX2" fmla="*/ 605293 w 1382621"/>
                <a:gd name="connsiteY2" fmla="*/ 710806 h 1196219"/>
                <a:gd name="connsiteX3" fmla="*/ 871993 w 1382621"/>
                <a:gd name="connsiteY3" fmla="*/ 987031 h 1196219"/>
                <a:gd name="connsiteX4" fmla="*/ 1285378 w 1382621"/>
                <a:gd name="connsiteY4" fmla="*/ 1141336 h 1196219"/>
                <a:gd name="connsiteX5" fmla="*/ 1382533 w 1382621"/>
                <a:gd name="connsiteY5" fmla="*/ 893686 h 1196219"/>
                <a:gd name="connsiteX6" fmla="*/ 1129168 w 1382621"/>
                <a:gd name="connsiteY6" fmla="*/ 737476 h 1196219"/>
                <a:gd name="connsiteX7" fmla="*/ 721498 w 1382621"/>
                <a:gd name="connsiteY7" fmla="*/ 453631 h 1196219"/>
                <a:gd name="connsiteX8" fmla="*/ 369073 w 1382621"/>
                <a:gd name="connsiteY8" fmla="*/ 211696 h 1196219"/>
                <a:gd name="connsiteX9" fmla="*/ 130948 w 1382621"/>
                <a:gd name="connsiteY9" fmla="*/ 11671 h 1196219"/>
                <a:gd name="connsiteX10" fmla="*/ 5218 w 1382621"/>
                <a:gd name="connsiteY10" fmla="*/ 236461 h 1196219"/>
                <a:gd name="connsiteX0" fmla="*/ 5218 w 1382621"/>
                <a:gd name="connsiteY0" fmla="*/ 244278 h 1204036"/>
                <a:gd name="connsiteX1" fmla="*/ 260488 w 1382621"/>
                <a:gd name="connsiteY1" fmla="*/ 419538 h 1204036"/>
                <a:gd name="connsiteX2" fmla="*/ 605293 w 1382621"/>
                <a:gd name="connsiteY2" fmla="*/ 718623 h 1204036"/>
                <a:gd name="connsiteX3" fmla="*/ 871993 w 1382621"/>
                <a:gd name="connsiteY3" fmla="*/ 994848 h 1204036"/>
                <a:gd name="connsiteX4" fmla="*/ 1285378 w 1382621"/>
                <a:gd name="connsiteY4" fmla="*/ 1149153 h 1204036"/>
                <a:gd name="connsiteX5" fmla="*/ 1382533 w 1382621"/>
                <a:gd name="connsiteY5" fmla="*/ 901503 h 1204036"/>
                <a:gd name="connsiteX6" fmla="*/ 1129168 w 1382621"/>
                <a:gd name="connsiteY6" fmla="*/ 745293 h 1204036"/>
                <a:gd name="connsiteX7" fmla="*/ 721498 w 1382621"/>
                <a:gd name="connsiteY7" fmla="*/ 461448 h 1204036"/>
                <a:gd name="connsiteX8" fmla="*/ 369073 w 1382621"/>
                <a:gd name="connsiteY8" fmla="*/ 219513 h 1204036"/>
                <a:gd name="connsiteX9" fmla="*/ 130948 w 1382621"/>
                <a:gd name="connsiteY9" fmla="*/ 19488 h 1204036"/>
                <a:gd name="connsiteX10" fmla="*/ 5218 w 1382621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86864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91055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9276" h="1206796">
                  <a:moveTo>
                    <a:pt x="1873" y="244278"/>
                  </a:moveTo>
                  <a:cubicBezTo>
                    <a:pt x="13303" y="348418"/>
                    <a:pt x="78073" y="441128"/>
                    <a:pt x="257143" y="419538"/>
                  </a:cubicBezTo>
                  <a:cubicBezTo>
                    <a:pt x="234918" y="564953"/>
                    <a:pt x="376523" y="782758"/>
                    <a:pt x="601948" y="718623"/>
                  </a:cubicBezTo>
                  <a:cubicBezTo>
                    <a:pt x="530828" y="947858"/>
                    <a:pt x="787368" y="1085653"/>
                    <a:pt x="910558" y="994848"/>
                  </a:cubicBezTo>
                  <a:cubicBezTo>
                    <a:pt x="917543" y="1160583"/>
                    <a:pt x="1065498" y="1284408"/>
                    <a:pt x="1282033" y="1149153"/>
                  </a:cubicBezTo>
                  <a:cubicBezTo>
                    <a:pt x="1352518" y="1094543"/>
                    <a:pt x="1381093" y="1009453"/>
                    <a:pt x="1379188" y="928173"/>
                  </a:cubicBezTo>
                  <a:cubicBezTo>
                    <a:pt x="1381093" y="869753"/>
                    <a:pt x="1291558" y="727513"/>
                    <a:pt x="1125823" y="745293"/>
                  </a:cubicBezTo>
                  <a:cubicBezTo>
                    <a:pt x="1156303" y="513518"/>
                    <a:pt x="939133" y="399853"/>
                    <a:pt x="779113" y="484308"/>
                  </a:cubicBezTo>
                  <a:cubicBezTo>
                    <a:pt x="833088" y="333813"/>
                    <a:pt x="574643" y="57588"/>
                    <a:pt x="365728" y="219513"/>
                  </a:cubicBezTo>
                  <a:cubicBezTo>
                    <a:pt x="414623" y="16948"/>
                    <a:pt x="193008" y="-33217"/>
                    <a:pt x="127603" y="19488"/>
                  </a:cubicBezTo>
                  <a:cubicBezTo>
                    <a:pt x="82201" y="42666"/>
                    <a:pt x="-14637" y="116643"/>
                    <a:pt x="1873" y="244278"/>
                  </a:cubicBezTo>
                  <a:close/>
                </a:path>
              </a:pathLst>
            </a:cu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45" name="Group 36">
            <a:extLst>
              <a:ext uri="{FF2B5EF4-FFF2-40B4-BE49-F238E27FC236}">
                <a16:creationId xmlns:a16="http://schemas.microsoft.com/office/drawing/2014/main" id="{B711FD03-0991-4D8C-9DC7-56B521CDDE50}"/>
              </a:ext>
            </a:extLst>
          </p:cNvPr>
          <p:cNvGrpSpPr/>
          <p:nvPr userDrawn="1"/>
        </p:nvGrpSpPr>
        <p:grpSpPr>
          <a:xfrm rot="2700000">
            <a:off x="540000" y="1260000"/>
            <a:ext cx="2867579" cy="2801829"/>
            <a:chOff x="5090840" y="2579702"/>
            <a:chExt cx="2387934" cy="2333182"/>
          </a:xfrm>
          <a:solidFill>
            <a:schemeClr val="bg1">
              <a:lumMod val="50000"/>
            </a:schemeClr>
          </a:solidFill>
        </p:grpSpPr>
        <p:sp>
          <p:nvSpPr>
            <p:cNvPr id="246" name="Freeform: Shape 37">
              <a:extLst>
                <a:ext uri="{FF2B5EF4-FFF2-40B4-BE49-F238E27FC236}">
                  <a16:creationId xmlns:a16="http://schemas.microsoft.com/office/drawing/2014/main" id="{25E97277-661D-4FD1-A5BE-4913EE6DAFC6}"/>
                </a:ext>
              </a:extLst>
            </p:cNvPr>
            <p:cNvSpPr/>
            <p:nvPr/>
          </p:nvSpPr>
          <p:spPr>
            <a:xfrm>
              <a:off x="5621493" y="4116906"/>
              <a:ext cx="1326628" cy="795978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38">
              <a:extLst>
                <a:ext uri="{FF2B5EF4-FFF2-40B4-BE49-F238E27FC236}">
                  <a16:creationId xmlns:a16="http://schemas.microsoft.com/office/drawing/2014/main" id="{2D9FE812-8E49-4B43-835E-D9E2416E3115}"/>
                </a:ext>
              </a:extLst>
            </p:cNvPr>
            <p:cNvSpPr/>
            <p:nvPr/>
          </p:nvSpPr>
          <p:spPr>
            <a:xfrm>
              <a:off x="5886818" y="2579702"/>
              <a:ext cx="795978" cy="1061303"/>
            </a:xfrm>
            <a:custGeom>
              <a:avLst/>
              <a:gdLst>
                <a:gd name="connsiteX0" fmla="*/ 222086 w 442678"/>
                <a:gd name="connsiteY0" fmla="*/ 1407 h 590237"/>
                <a:gd name="connsiteX1" fmla="*/ 418832 w 442678"/>
                <a:gd name="connsiteY1" fmla="*/ 704 h 590237"/>
                <a:gd name="connsiteX2" fmla="*/ 443425 w 442678"/>
                <a:gd name="connsiteY2" fmla="*/ 23892 h 590237"/>
                <a:gd name="connsiteX3" fmla="*/ 442722 w 442678"/>
                <a:gd name="connsiteY3" fmla="*/ 136318 h 590237"/>
                <a:gd name="connsiteX4" fmla="*/ 428669 w 442678"/>
                <a:gd name="connsiteY4" fmla="*/ 176370 h 590237"/>
                <a:gd name="connsiteX5" fmla="*/ 380185 w 442678"/>
                <a:gd name="connsiteY5" fmla="*/ 175667 h 590237"/>
                <a:gd name="connsiteX6" fmla="*/ 338025 w 442678"/>
                <a:gd name="connsiteY6" fmla="*/ 153182 h 590237"/>
                <a:gd name="connsiteX7" fmla="*/ 295163 w 442678"/>
                <a:gd name="connsiteY7" fmla="*/ 201666 h 590237"/>
                <a:gd name="connsiteX8" fmla="*/ 319756 w 442678"/>
                <a:gd name="connsiteY8" fmla="*/ 280365 h 590237"/>
                <a:gd name="connsiteX9" fmla="*/ 373861 w 442678"/>
                <a:gd name="connsiteY9" fmla="*/ 275446 h 590237"/>
                <a:gd name="connsiteX10" fmla="*/ 410400 w 442678"/>
                <a:gd name="connsiteY10" fmla="*/ 254366 h 590237"/>
                <a:gd name="connsiteX11" fmla="*/ 442020 w 442678"/>
                <a:gd name="connsiteY11" fmla="*/ 298634 h 590237"/>
                <a:gd name="connsiteX12" fmla="*/ 442722 w 442678"/>
                <a:gd name="connsiteY12" fmla="*/ 430032 h 590237"/>
                <a:gd name="connsiteX13" fmla="*/ 425156 w 442678"/>
                <a:gd name="connsiteY13" fmla="*/ 443382 h 590237"/>
                <a:gd name="connsiteX14" fmla="*/ 307811 w 442678"/>
                <a:gd name="connsiteY14" fmla="*/ 443382 h 590237"/>
                <a:gd name="connsiteX15" fmla="*/ 276894 w 442678"/>
                <a:gd name="connsiteY15" fmla="*/ 451112 h 590237"/>
                <a:gd name="connsiteX16" fmla="*/ 276191 w 442678"/>
                <a:gd name="connsiteY16" fmla="*/ 482732 h 590237"/>
                <a:gd name="connsiteX17" fmla="*/ 301487 w 442678"/>
                <a:gd name="connsiteY17" fmla="*/ 538242 h 590237"/>
                <a:gd name="connsiteX18" fmla="*/ 245976 w 442678"/>
                <a:gd name="connsiteY18" fmla="*/ 588834 h 590237"/>
                <a:gd name="connsiteX19" fmla="*/ 152522 w 442678"/>
                <a:gd name="connsiteY19" fmla="*/ 560025 h 590237"/>
                <a:gd name="connsiteX20" fmla="*/ 158846 w 442678"/>
                <a:gd name="connsiteY20" fmla="*/ 488353 h 590237"/>
                <a:gd name="connsiteX21" fmla="*/ 175007 w 442678"/>
                <a:gd name="connsiteY21" fmla="*/ 463760 h 590237"/>
                <a:gd name="connsiteX22" fmla="*/ 142685 w 442678"/>
                <a:gd name="connsiteY22" fmla="*/ 443382 h 590237"/>
                <a:gd name="connsiteX23" fmla="*/ 22529 w 442678"/>
                <a:gd name="connsiteY23" fmla="*/ 444085 h 590237"/>
                <a:gd name="connsiteX24" fmla="*/ 44 w 442678"/>
                <a:gd name="connsiteY24" fmla="*/ 423708 h 590237"/>
                <a:gd name="connsiteX25" fmla="*/ 44 w 442678"/>
                <a:gd name="connsiteY25" fmla="*/ 300742 h 590237"/>
                <a:gd name="connsiteX26" fmla="*/ 18313 w 442678"/>
                <a:gd name="connsiteY26" fmla="*/ 262798 h 590237"/>
                <a:gd name="connsiteX27" fmla="*/ 59770 w 442678"/>
                <a:gd name="connsiteY27" fmla="*/ 265609 h 590237"/>
                <a:gd name="connsiteX28" fmla="*/ 106146 w 442678"/>
                <a:gd name="connsiteY28" fmla="*/ 289499 h 590237"/>
                <a:gd name="connsiteX29" fmla="*/ 148306 w 442678"/>
                <a:gd name="connsiteY29" fmla="*/ 233989 h 590237"/>
                <a:gd name="connsiteX30" fmla="*/ 143388 w 442678"/>
                <a:gd name="connsiteY30" fmla="*/ 188316 h 590237"/>
                <a:gd name="connsiteX31" fmla="*/ 64689 w 442678"/>
                <a:gd name="connsiteY31" fmla="*/ 171452 h 590237"/>
                <a:gd name="connsiteX32" fmla="*/ 35880 w 442678"/>
                <a:gd name="connsiteY32" fmla="*/ 190423 h 590237"/>
                <a:gd name="connsiteX33" fmla="*/ 2152 w 442678"/>
                <a:gd name="connsiteY33" fmla="*/ 151777 h 590237"/>
                <a:gd name="connsiteX34" fmla="*/ 1449 w 442678"/>
                <a:gd name="connsiteY34" fmla="*/ 11947 h 590237"/>
                <a:gd name="connsiteX35" fmla="*/ 20421 w 442678"/>
                <a:gd name="connsiteY35" fmla="*/ 704 h 590237"/>
                <a:gd name="connsiteX36" fmla="*/ 222086 w 442678"/>
                <a:gd name="connsiteY36" fmla="*/ 140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42678" h="590237">
                  <a:moveTo>
                    <a:pt x="222086" y="1407"/>
                  </a:moveTo>
                  <a:cubicBezTo>
                    <a:pt x="287434" y="1407"/>
                    <a:pt x="353484" y="2110"/>
                    <a:pt x="418832" y="704"/>
                  </a:cubicBezTo>
                  <a:cubicBezTo>
                    <a:pt x="437101" y="704"/>
                    <a:pt x="444830" y="4218"/>
                    <a:pt x="443425" y="23892"/>
                  </a:cubicBezTo>
                  <a:cubicBezTo>
                    <a:pt x="442020" y="61133"/>
                    <a:pt x="442722" y="98374"/>
                    <a:pt x="442722" y="136318"/>
                  </a:cubicBezTo>
                  <a:cubicBezTo>
                    <a:pt x="442722" y="151777"/>
                    <a:pt x="439209" y="165128"/>
                    <a:pt x="428669" y="176370"/>
                  </a:cubicBezTo>
                  <a:cubicBezTo>
                    <a:pt x="408994" y="197450"/>
                    <a:pt x="399157" y="197450"/>
                    <a:pt x="380185" y="175667"/>
                  </a:cubicBezTo>
                  <a:cubicBezTo>
                    <a:pt x="368943" y="163020"/>
                    <a:pt x="358403" y="146156"/>
                    <a:pt x="338025" y="153182"/>
                  </a:cubicBezTo>
                  <a:cubicBezTo>
                    <a:pt x="315540" y="161614"/>
                    <a:pt x="298676" y="176370"/>
                    <a:pt x="295163" y="201666"/>
                  </a:cubicBezTo>
                  <a:cubicBezTo>
                    <a:pt x="290947" y="231881"/>
                    <a:pt x="291649" y="259987"/>
                    <a:pt x="319756" y="280365"/>
                  </a:cubicBezTo>
                  <a:cubicBezTo>
                    <a:pt x="342241" y="296526"/>
                    <a:pt x="354889" y="295823"/>
                    <a:pt x="373861" y="275446"/>
                  </a:cubicBezTo>
                  <a:cubicBezTo>
                    <a:pt x="383699" y="264906"/>
                    <a:pt x="390022" y="245231"/>
                    <a:pt x="410400" y="254366"/>
                  </a:cubicBezTo>
                  <a:cubicBezTo>
                    <a:pt x="429372" y="262798"/>
                    <a:pt x="441317" y="277554"/>
                    <a:pt x="442020" y="298634"/>
                  </a:cubicBezTo>
                  <a:cubicBezTo>
                    <a:pt x="442722" y="342199"/>
                    <a:pt x="442020" y="386467"/>
                    <a:pt x="442722" y="430032"/>
                  </a:cubicBezTo>
                  <a:cubicBezTo>
                    <a:pt x="442722" y="444085"/>
                    <a:pt x="434993" y="444085"/>
                    <a:pt x="425156" y="443382"/>
                  </a:cubicBezTo>
                  <a:cubicBezTo>
                    <a:pt x="385807" y="443382"/>
                    <a:pt x="346457" y="443382"/>
                    <a:pt x="307811" y="443382"/>
                  </a:cubicBezTo>
                  <a:cubicBezTo>
                    <a:pt x="296568" y="443382"/>
                    <a:pt x="286028" y="442680"/>
                    <a:pt x="276894" y="451112"/>
                  </a:cubicBezTo>
                  <a:cubicBezTo>
                    <a:pt x="266354" y="461652"/>
                    <a:pt x="258624" y="470786"/>
                    <a:pt x="276191" y="482732"/>
                  </a:cubicBezTo>
                  <a:cubicBezTo>
                    <a:pt x="295163" y="495380"/>
                    <a:pt x="309919" y="513649"/>
                    <a:pt x="301487" y="538242"/>
                  </a:cubicBezTo>
                  <a:cubicBezTo>
                    <a:pt x="292352" y="564241"/>
                    <a:pt x="274786" y="583213"/>
                    <a:pt x="245976" y="588834"/>
                  </a:cubicBezTo>
                  <a:cubicBezTo>
                    <a:pt x="209438" y="595861"/>
                    <a:pt x="177115" y="591645"/>
                    <a:pt x="152522" y="560025"/>
                  </a:cubicBezTo>
                  <a:cubicBezTo>
                    <a:pt x="131442" y="532621"/>
                    <a:pt x="133550" y="512244"/>
                    <a:pt x="158846" y="488353"/>
                  </a:cubicBezTo>
                  <a:cubicBezTo>
                    <a:pt x="165873" y="481326"/>
                    <a:pt x="181331" y="478516"/>
                    <a:pt x="175007" y="463760"/>
                  </a:cubicBezTo>
                  <a:cubicBezTo>
                    <a:pt x="169386" y="450409"/>
                    <a:pt x="158143" y="443382"/>
                    <a:pt x="142685" y="443382"/>
                  </a:cubicBezTo>
                  <a:cubicBezTo>
                    <a:pt x="102633" y="443382"/>
                    <a:pt x="62581" y="442680"/>
                    <a:pt x="22529" y="444085"/>
                  </a:cubicBezTo>
                  <a:cubicBezTo>
                    <a:pt x="7071" y="444788"/>
                    <a:pt x="-659" y="442680"/>
                    <a:pt x="44" y="423708"/>
                  </a:cubicBezTo>
                  <a:cubicBezTo>
                    <a:pt x="1449" y="382953"/>
                    <a:pt x="747" y="341496"/>
                    <a:pt x="44" y="300742"/>
                  </a:cubicBezTo>
                  <a:cubicBezTo>
                    <a:pt x="44" y="284580"/>
                    <a:pt x="6368" y="272635"/>
                    <a:pt x="18313" y="262798"/>
                  </a:cubicBezTo>
                  <a:cubicBezTo>
                    <a:pt x="33069" y="250150"/>
                    <a:pt x="46420" y="248042"/>
                    <a:pt x="59770" y="265609"/>
                  </a:cubicBezTo>
                  <a:cubicBezTo>
                    <a:pt x="71013" y="280365"/>
                    <a:pt x="82958" y="299336"/>
                    <a:pt x="106146" y="289499"/>
                  </a:cubicBezTo>
                  <a:cubicBezTo>
                    <a:pt x="130037" y="279662"/>
                    <a:pt x="146198" y="261393"/>
                    <a:pt x="148306" y="233989"/>
                  </a:cubicBezTo>
                  <a:cubicBezTo>
                    <a:pt x="149009" y="218530"/>
                    <a:pt x="149712" y="203072"/>
                    <a:pt x="143388" y="188316"/>
                  </a:cubicBezTo>
                  <a:cubicBezTo>
                    <a:pt x="125821" y="149669"/>
                    <a:pt x="90688" y="142642"/>
                    <a:pt x="64689" y="171452"/>
                  </a:cubicBezTo>
                  <a:cubicBezTo>
                    <a:pt x="56960" y="179884"/>
                    <a:pt x="52041" y="196045"/>
                    <a:pt x="35880" y="190423"/>
                  </a:cubicBezTo>
                  <a:cubicBezTo>
                    <a:pt x="17611" y="184100"/>
                    <a:pt x="2855" y="171452"/>
                    <a:pt x="2152" y="151777"/>
                  </a:cubicBezTo>
                  <a:cubicBezTo>
                    <a:pt x="747" y="105401"/>
                    <a:pt x="1449" y="59025"/>
                    <a:pt x="1449" y="11947"/>
                  </a:cubicBezTo>
                  <a:cubicBezTo>
                    <a:pt x="1449" y="-4214"/>
                    <a:pt x="12692" y="704"/>
                    <a:pt x="20421" y="704"/>
                  </a:cubicBezTo>
                  <a:cubicBezTo>
                    <a:pt x="87174" y="1407"/>
                    <a:pt x="154630" y="1407"/>
                    <a:pt x="222086" y="1407"/>
                  </a:cubicBezTo>
                  <a:close/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39">
              <a:extLst>
                <a:ext uri="{FF2B5EF4-FFF2-40B4-BE49-F238E27FC236}">
                  <a16:creationId xmlns:a16="http://schemas.microsoft.com/office/drawing/2014/main" id="{6B72AF48-DD30-4449-841B-F1C08A1F0500}"/>
                </a:ext>
              </a:extLst>
            </p:cNvPr>
            <p:cNvSpPr/>
            <p:nvPr/>
          </p:nvSpPr>
          <p:spPr>
            <a:xfrm>
              <a:off x="6682796" y="3092504"/>
              <a:ext cx="795978" cy="1061303"/>
            </a:xfrm>
            <a:custGeom>
              <a:avLst/>
              <a:gdLst>
                <a:gd name="connsiteX0" fmla="*/ 442778 w 442678"/>
                <a:gd name="connsiteY0" fmla="*/ 370410 h 590237"/>
                <a:gd name="connsiteX1" fmla="*/ 443481 w 442678"/>
                <a:gd name="connsiteY1" fmla="*/ 570669 h 590237"/>
                <a:gd name="connsiteX2" fmla="*/ 422401 w 442678"/>
                <a:gd name="connsiteY2" fmla="*/ 592452 h 590237"/>
                <a:gd name="connsiteX3" fmla="*/ 307164 w 442678"/>
                <a:gd name="connsiteY3" fmla="*/ 591749 h 590237"/>
                <a:gd name="connsiteX4" fmla="*/ 269220 w 442678"/>
                <a:gd name="connsiteY4" fmla="*/ 579803 h 590237"/>
                <a:gd name="connsiteX5" fmla="*/ 268517 w 442678"/>
                <a:gd name="connsiteY5" fmla="*/ 529212 h 590237"/>
                <a:gd name="connsiteX6" fmla="*/ 290300 w 442678"/>
                <a:gd name="connsiteY6" fmla="*/ 489160 h 590237"/>
                <a:gd name="connsiteX7" fmla="*/ 246032 w 442678"/>
                <a:gd name="connsiteY7" fmla="*/ 445595 h 590237"/>
                <a:gd name="connsiteX8" fmla="*/ 165929 w 442678"/>
                <a:gd name="connsiteY8" fmla="*/ 465972 h 590237"/>
                <a:gd name="connsiteX9" fmla="*/ 169442 w 442678"/>
                <a:gd name="connsiteY9" fmla="*/ 524293 h 590237"/>
                <a:gd name="connsiteX10" fmla="*/ 189819 w 442678"/>
                <a:gd name="connsiteY10" fmla="*/ 558021 h 590237"/>
                <a:gd name="connsiteX11" fmla="*/ 143443 w 442678"/>
                <a:gd name="connsiteY11" fmla="*/ 590343 h 590237"/>
                <a:gd name="connsiteX12" fmla="*/ 14856 w 442678"/>
                <a:gd name="connsiteY12" fmla="*/ 591046 h 590237"/>
                <a:gd name="connsiteX13" fmla="*/ 100 w 442678"/>
                <a:gd name="connsiteY13" fmla="*/ 574885 h 590237"/>
                <a:gd name="connsiteX14" fmla="*/ 100 w 442678"/>
                <a:gd name="connsiteY14" fmla="*/ 446297 h 590237"/>
                <a:gd name="connsiteX15" fmla="*/ 31720 w 442678"/>
                <a:gd name="connsiteY15" fmla="*/ 402732 h 590237"/>
                <a:gd name="connsiteX16" fmla="*/ 66150 w 442678"/>
                <a:gd name="connsiteY16" fmla="*/ 421704 h 590237"/>
                <a:gd name="connsiteX17" fmla="*/ 142038 w 442678"/>
                <a:gd name="connsiteY17" fmla="*/ 406246 h 590237"/>
                <a:gd name="connsiteX18" fmla="*/ 125174 w 442678"/>
                <a:gd name="connsiteY18" fmla="*/ 313494 h 590237"/>
                <a:gd name="connsiteX19" fmla="*/ 66853 w 442678"/>
                <a:gd name="connsiteY19" fmla="*/ 317710 h 590237"/>
                <a:gd name="connsiteX20" fmla="*/ 33828 w 442678"/>
                <a:gd name="connsiteY20" fmla="*/ 337384 h 590237"/>
                <a:gd name="connsiteX21" fmla="*/ 802 w 442678"/>
                <a:gd name="connsiteY21" fmla="*/ 291711 h 590237"/>
                <a:gd name="connsiteX22" fmla="*/ 100 w 442678"/>
                <a:gd name="connsiteY22" fmla="*/ 168745 h 590237"/>
                <a:gd name="connsiteX23" fmla="*/ 19774 w 442678"/>
                <a:gd name="connsiteY23" fmla="*/ 149071 h 590237"/>
                <a:gd name="connsiteX24" fmla="*/ 135011 w 442678"/>
                <a:gd name="connsiteY24" fmla="*/ 149773 h 590237"/>
                <a:gd name="connsiteX25" fmla="*/ 165929 w 442678"/>
                <a:gd name="connsiteY25" fmla="*/ 141341 h 590237"/>
                <a:gd name="connsiteX26" fmla="*/ 166631 w 442678"/>
                <a:gd name="connsiteY26" fmla="*/ 107613 h 590237"/>
                <a:gd name="connsiteX27" fmla="*/ 163820 w 442678"/>
                <a:gd name="connsiteY27" fmla="*/ 21186 h 590237"/>
                <a:gd name="connsiteX28" fmla="*/ 294516 w 442678"/>
                <a:gd name="connsiteY28" fmla="*/ 35942 h 590237"/>
                <a:gd name="connsiteX29" fmla="*/ 288192 w 442678"/>
                <a:gd name="connsiteY29" fmla="*/ 101992 h 590237"/>
                <a:gd name="connsiteX30" fmla="*/ 269923 w 442678"/>
                <a:gd name="connsiteY30" fmla="*/ 130099 h 590237"/>
                <a:gd name="connsiteX31" fmla="*/ 308569 w 442678"/>
                <a:gd name="connsiteY31" fmla="*/ 150476 h 590237"/>
                <a:gd name="connsiteX32" fmla="*/ 420995 w 442678"/>
                <a:gd name="connsiteY32" fmla="*/ 149773 h 590237"/>
                <a:gd name="connsiteX33" fmla="*/ 444183 w 442678"/>
                <a:gd name="connsiteY33" fmla="*/ 174367 h 590237"/>
                <a:gd name="connsiteX34" fmla="*/ 442778 w 442678"/>
                <a:gd name="connsiteY34" fmla="*/ 3704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590237">
                  <a:moveTo>
                    <a:pt x="442778" y="370410"/>
                  </a:moveTo>
                  <a:cubicBezTo>
                    <a:pt x="442778" y="437163"/>
                    <a:pt x="442075" y="503916"/>
                    <a:pt x="443481" y="570669"/>
                  </a:cubicBezTo>
                  <a:cubicBezTo>
                    <a:pt x="443481" y="587533"/>
                    <a:pt x="439967" y="592452"/>
                    <a:pt x="422401" y="592452"/>
                  </a:cubicBezTo>
                  <a:cubicBezTo>
                    <a:pt x="384457" y="591046"/>
                    <a:pt x="345810" y="591749"/>
                    <a:pt x="307164" y="591749"/>
                  </a:cubicBezTo>
                  <a:cubicBezTo>
                    <a:pt x="293111" y="591749"/>
                    <a:pt x="279760" y="590343"/>
                    <a:pt x="269220" y="579803"/>
                  </a:cubicBezTo>
                  <a:cubicBezTo>
                    <a:pt x="252356" y="562940"/>
                    <a:pt x="241114" y="548184"/>
                    <a:pt x="268517" y="529212"/>
                  </a:cubicBezTo>
                  <a:cubicBezTo>
                    <a:pt x="281868" y="520077"/>
                    <a:pt x="296624" y="508835"/>
                    <a:pt x="290300" y="489160"/>
                  </a:cubicBezTo>
                  <a:cubicBezTo>
                    <a:pt x="283273" y="467377"/>
                    <a:pt x="269220" y="450514"/>
                    <a:pt x="246032" y="445595"/>
                  </a:cubicBezTo>
                  <a:cubicBezTo>
                    <a:pt x="216520" y="439271"/>
                    <a:pt x="187711" y="439974"/>
                    <a:pt x="165929" y="465972"/>
                  </a:cubicBezTo>
                  <a:cubicBezTo>
                    <a:pt x="146957" y="488457"/>
                    <a:pt x="147659" y="504619"/>
                    <a:pt x="169442" y="524293"/>
                  </a:cubicBezTo>
                  <a:cubicBezTo>
                    <a:pt x="179279" y="533428"/>
                    <a:pt x="197548" y="539049"/>
                    <a:pt x="189819" y="558021"/>
                  </a:cubicBezTo>
                  <a:cubicBezTo>
                    <a:pt x="181387" y="577696"/>
                    <a:pt x="165929" y="590343"/>
                    <a:pt x="143443" y="590343"/>
                  </a:cubicBezTo>
                  <a:cubicBezTo>
                    <a:pt x="100581" y="590343"/>
                    <a:pt x="57718" y="590343"/>
                    <a:pt x="14856" y="591046"/>
                  </a:cubicBezTo>
                  <a:cubicBezTo>
                    <a:pt x="2208" y="591046"/>
                    <a:pt x="-603" y="586128"/>
                    <a:pt x="100" y="574885"/>
                  </a:cubicBezTo>
                  <a:cubicBezTo>
                    <a:pt x="802" y="532022"/>
                    <a:pt x="100" y="489160"/>
                    <a:pt x="100" y="446297"/>
                  </a:cubicBezTo>
                  <a:cubicBezTo>
                    <a:pt x="100" y="424515"/>
                    <a:pt x="13450" y="410462"/>
                    <a:pt x="31720" y="402732"/>
                  </a:cubicBezTo>
                  <a:cubicBezTo>
                    <a:pt x="49989" y="394300"/>
                    <a:pt x="57016" y="411164"/>
                    <a:pt x="66150" y="421704"/>
                  </a:cubicBezTo>
                  <a:cubicBezTo>
                    <a:pt x="90743" y="449108"/>
                    <a:pt x="122363" y="442784"/>
                    <a:pt x="142038" y="406246"/>
                  </a:cubicBezTo>
                  <a:cubicBezTo>
                    <a:pt x="156794" y="378139"/>
                    <a:pt x="148362" y="332466"/>
                    <a:pt x="125174" y="313494"/>
                  </a:cubicBezTo>
                  <a:cubicBezTo>
                    <a:pt x="101986" y="294522"/>
                    <a:pt x="87230" y="295927"/>
                    <a:pt x="66853" y="317710"/>
                  </a:cubicBezTo>
                  <a:cubicBezTo>
                    <a:pt x="57718" y="326844"/>
                    <a:pt x="54205" y="346519"/>
                    <a:pt x="33828" y="337384"/>
                  </a:cubicBezTo>
                  <a:cubicBezTo>
                    <a:pt x="13450" y="328953"/>
                    <a:pt x="802" y="314899"/>
                    <a:pt x="802" y="291711"/>
                  </a:cubicBezTo>
                  <a:cubicBezTo>
                    <a:pt x="100" y="250957"/>
                    <a:pt x="1505" y="209500"/>
                    <a:pt x="100" y="168745"/>
                  </a:cubicBezTo>
                  <a:cubicBezTo>
                    <a:pt x="-603" y="153287"/>
                    <a:pt x="3613" y="148368"/>
                    <a:pt x="19774" y="149071"/>
                  </a:cubicBezTo>
                  <a:cubicBezTo>
                    <a:pt x="58421" y="150476"/>
                    <a:pt x="96365" y="149071"/>
                    <a:pt x="135011" y="149773"/>
                  </a:cubicBezTo>
                  <a:cubicBezTo>
                    <a:pt x="146254" y="149773"/>
                    <a:pt x="156794" y="149071"/>
                    <a:pt x="165929" y="141341"/>
                  </a:cubicBezTo>
                  <a:cubicBezTo>
                    <a:pt x="179279" y="130099"/>
                    <a:pt x="184198" y="121667"/>
                    <a:pt x="166631" y="107613"/>
                  </a:cubicBezTo>
                  <a:cubicBezTo>
                    <a:pt x="130795" y="79507"/>
                    <a:pt x="130795" y="52103"/>
                    <a:pt x="163820" y="21186"/>
                  </a:cubicBezTo>
                  <a:cubicBezTo>
                    <a:pt x="199656" y="-12542"/>
                    <a:pt x="266409" y="-4813"/>
                    <a:pt x="294516" y="35942"/>
                  </a:cubicBezTo>
                  <a:cubicBezTo>
                    <a:pt x="312083" y="61238"/>
                    <a:pt x="309272" y="79507"/>
                    <a:pt x="288192" y="101992"/>
                  </a:cubicBezTo>
                  <a:cubicBezTo>
                    <a:pt x="280463" y="109721"/>
                    <a:pt x="260788" y="112532"/>
                    <a:pt x="269923" y="130099"/>
                  </a:cubicBezTo>
                  <a:cubicBezTo>
                    <a:pt x="277652" y="144855"/>
                    <a:pt x="291705" y="150476"/>
                    <a:pt x="308569" y="150476"/>
                  </a:cubicBezTo>
                  <a:cubicBezTo>
                    <a:pt x="345810" y="149773"/>
                    <a:pt x="383754" y="151881"/>
                    <a:pt x="420995" y="149773"/>
                  </a:cubicBezTo>
                  <a:cubicBezTo>
                    <a:pt x="441373" y="149071"/>
                    <a:pt x="444886" y="155395"/>
                    <a:pt x="444183" y="174367"/>
                  </a:cubicBezTo>
                  <a:cubicBezTo>
                    <a:pt x="442075" y="239011"/>
                    <a:pt x="442778" y="305062"/>
                    <a:pt x="442778" y="370410"/>
                  </a:cubicBezTo>
                  <a:close/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40">
              <a:extLst>
                <a:ext uri="{FF2B5EF4-FFF2-40B4-BE49-F238E27FC236}">
                  <a16:creationId xmlns:a16="http://schemas.microsoft.com/office/drawing/2014/main" id="{1E4DFD16-2DF7-4FD7-9076-51A149A68170}"/>
                </a:ext>
              </a:extLst>
            </p:cNvPr>
            <p:cNvSpPr/>
            <p:nvPr/>
          </p:nvSpPr>
          <p:spPr>
            <a:xfrm>
              <a:off x="5090840" y="3092504"/>
              <a:ext cx="795978" cy="1326628"/>
            </a:xfrm>
            <a:custGeom>
              <a:avLst/>
              <a:gdLst>
                <a:gd name="connsiteX0" fmla="*/ 755 w 442678"/>
                <a:gd name="connsiteY0" fmla="*/ 370037 h 737797"/>
                <a:gd name="connsiteX1" fmla="*/ 52 w 442678"/>
                <a:gd name="connsiteY1" fmla="*/ 173292 h 737797"/>
                <a:gd name="connsiteX2" fmla="*/ 24645 w 442678"/>
                <a:gd name="connsiteY2" fmla="*/ 149401 h 737797"/>
                <a:gd name="connsiteX3" fmla="*/ 131450 w 442678"/>
                <a:gd name="connsiteY3" fmla="*/ 149401 h 737797"/>
                <a:gd name="connsiteX4" fmla="*/ 158151 w 442678"/>
                <a:gd name="connsiteY4" fmla="*/ 146590 h 737797"/>
                <a:gd name="connsiteX5" fmla="*/ 166583 w 442678"/>
                <a:gd name="connsiteY5" fmla="*/ 109349 h 737797"/>
                <a:gd name="connsiteX6" fmla="*/ 180637 w 442678"/>
                <a:gd name="connsiteY6" fmla="*/ 8868 h 737797"/>
                <a:gd name="connsiteX7" fmla="*/ 293063 w 442678"/>
                <a:gd name="connsiteY7" fmla="*/ 35569 h 737797"/>
                <a:gd name="connsiteX8" fmla="*/ 286036 w 442678"/>
                <a:gd name="connsiteY8" fmla="*/ 103025 h 737797"/>
                <a:gd name="connsiteX9" fmla="*/ 268470 w 442678"/>
                <a:gd name="connsiteY9" fmla="*/ 129024 h 737797"/>
                <a:gd name="connsiteX10" fmla="*/ 304305 w 442678"/>
                <a:gd name="connsiteY10" fmla="*/ 149401 h 737797"/>
                <a:gd name="connsiteX11" fmla="*/ 419543 w 442678"/>
                <a:gd name="connsiteY11" fmla="*/ 148698 h 737797"/>
                <a:gd name="connsiteX12" fmla="*/ 443433 w 442678"/>
                <a:gd name="connsiteY12" fmla="*/ 172589 h 737797"/>
                <a:gd name="connsiteX13" fmla="*/ 443433 w 442678"/>
                <a:gd name="connsiteY13" fmla="*/ 289934 h 737797"/>
                <a:gd name="connsiteX14" fmla="*/ 420245 w 442678"/>
                <a:gd name="connsiteY14" fmla="*/ 333499 h 737797"/>
                <a:gd name="connsiteX15" fmla="*/ 387220 w 442678"/>
                <a:gd name="connsiteY15" fmla="*/ 329986 h 737797"/>
                <a:gd name="connsiteX16" fmla="*/ 316953 w 442678"/>
                <a:gd name="connsiteY16" fmla="*/ 315932 h 737797"/>
                <a:gd name="connsiteX17" fmla="*/ 308521 w 442678"/>
                <a:gd name="connsiteY17" fmla="*/ 415711 h 737797"/>
                <a:gd name="connsiteX18" fmla="*/ 382301 w 442678"/>
                <a:gd name="connsiteY18" fmla="*/ 417819 h 737797"/>
                <a:gd name="connsiteX19" fmla="*/ 409705 w 442678"/>
                <a:gd name="connsiteY19" fmla="*/ 401657 h 737797"/>
                <a:gd name="connsiteX20" fmla="*/ 442730 w 442678"/>
                <a:gd name="connsiteY20" fmla="*/ 438196 h 737797"/>
                <a:gd name="connsiteX21" fmla="*/ 444136 w 442678"/>
                <a:gd name="connsiteY21" fmla="*/ 580134 h 737797"/>
                <a:gd name="connsiteX22" fmla="*/ 427272 w 442678"/>
                <a:gd name="connsiteY22" fmla="*/ 590674 h 737797"/>
                <a:gd name="connsiteX23" fmla="*/ 312035 w 442678"/>
                <a:gd name="connsiteY23" fmla="*/ 590674 h 737797"/>
                <a:gd name="connsiteX24" fmla="*/ 281118 w 442678"/>
                <a:gd name="connsiteY24" fmla="*/ 598403 h 737797"/>
                <a:gd name="connsiteX25" fmla="*/ 279712 w 442678"/>
                <a:gd name="connsiteY25" fmla="*/ 632834 h 737797"/>
                <a:gd name="connsiteX26" fmla="*/ 305008 w 442678"/>
                <a:gd name="connsiteY26" fmla="*/ 685534 h 737797"/>
                <a:gd name="connsiteX27" fmla="*/ 244579 w 442678"/>
                <a:gd name="connsiteY27" fmla="*/ 738233 h 737797"/>
                <a:gd name="connsiteX28" fmla="*/ 153935 w 442678"/>
                <a:gd name="connsiteY28" fmla="*/ 708019 h 737797"/>
                <a:gd name="connsiteX29" fmla="*/ 160962 w 442678"/>
                <a:gd name="connsiteY29" fmla="*/ 637752 h 737797"/>
                <a:gd name="connsiteX30" fmla="*/ 178528 w 442678"/>
                <a:gd name="connsiteY30" fmla="*/ 614565 h 737797"/>
                <a:gd name="connsiteX31" fmla="*/ 141990 w 442678"/>
                <a:gd name="connsiteY31" fmla="*/ 591377 h 737797"/>
                <a:gd name="connsiteX32" fmla="*/ 24645 w 442678"/>
                <a:gd name="connsiteY32" fmla="*/ 592079 h 737797"/>
                <a:gd name="connsiteX33" fmla="*/ 2160 w 442678"/>
                <a:gd name="connsiteY33" fmla="*/ 569594 h 737797"/>
                <a:gd name="connsiteX34" fmla="*/ 755 w 442678"/>
                <a:gd name="connsiteY34" fmla="*/ 3700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737797">
                  <a:moveTo>
                    <a:pt x="755" y="370037"/>
                  </a:moveTo>
                  <a:cubicBezTo>
                    <a:pt x="755" y="304690"/>
                    <a:pt x="1457" y="238639"/>
                    <a:pt x="52" y="173292"/>
                  </a:cubicBezTo>
                  <a:cubicBezTo>
                    <a:pt x="-651" y="153617"/>
                    <a:pt x="5673" y="148698"/>
                    <a:pt x="24645" y="149401"/>
                  </a:cubicBezTo>
                  <a:cubicBezTo>
                    <a:pt x="60481" y="150806"/>
                    <a:pt x="95614" y="150104"/>
                    <a:pt x="131450" y="149401"/>
                  </a:cubicBezTo>
                  <a:cubicBezTo>
                    <a:pt x="140585" y="149401"/>
                    <a:pt x="150422" y="149401"/>
                    <a:pt x="158151" y="146590"/>
                  </a:cubicBezTo>
                  <a:cubicBezTo>
                    <a:pt x="178528" y="139564"/>
                    <a:pt x="181339" y="122700"/>
                    <a:pt x="166583" y="109349"/>
                  </a:cubicBezTo>
                  <a:cubicBezTo>
                    <a:pt x="127937" y="74919"/>
                    <a:pt x="133558" y="33461"/>
                    <a:pt x="180637" y="8868"/>
                  </a:cubicBezTo>
                  <a:cubicBezTo>
                    <a:pt x="216472" y="-10104"/>
                    <a:pt x="270578" y="2544"/>
                    <a:pt x="293063" y="35569"/>
                  </a:cubicBezTo>
                  <a:cubicBezTo>
                    <a:pt x="311332" y="61568"/>
                    <a:pt x="309224" y="80540"/>
                    <a:pt x="286036" y="103025"/>
                  </a:cubicBezTo>
                  <a:cubicBezTo>
                    <a:pt x="278307" y="110052"/>
                    <a:pt x="260740" y="112862"/>
                    <a:pt x="268470" y="129024"/>
                  </a:cubicBezTo>
                  <a:cubicBezTo>
                    <a:pt x="275496" y="143077"/>
                    <a:pt x="288144" y="149401"/>
                    <a:pt x="304305" y="149401"/>
                  </a:cubicBezTo>
                  <a:cubicBezTo>
                    <a:pt x="342952" y="148698"/>
                    <a:pt x="380896" y="150104"/>
                    <a:pt x="419543" y="148698"/>
                  </a:cubicBezTo>
                  <a:cubicBezTo>
                    <a:pt x="438514" y="147996"/>
                    <a:pt x="444136" y="153617"/>
                    <a:pt x="443433" y="172589"/>
                  </a:cubicBezTo>
                  <a:cubicBezTo>
                    <a:pt x="442027" y="211938"/>
                    <a:pt x="442730" y="251287"/>
                    <a:pt x="443433" y="289934"/>
                  </a:cubicBezTo>
                  <a:cubicBezTo>
                    <a:pt x="444136" y="309608"/>
                    <a:pt x="435001" y="322959"/>
                    <a:pt x="420245" y="333499"/>
                  </a:cubicBezTo>
                  <a:cubicBezTo>
                    <a:pt x="408300" y="341931"/>
                    <a:pt x="397760" y="341931"/>
                    <a:pt x="387220" y="329986"/>
                  </a:cubicBezTo>
                  <a:cubicBezTo>
                    <a:pt x="352789" y="293447"/>
                    <a:pt x="342952" y="292042"/>
                    <a:pt x="316953" y="315932"/>
                  </a:cubicBezTo>
                  <a:cubicBezTo>
                    <a:pt x="290955" y="339823"/>
                    <a:pt x="286739" y="389009"/>
                    <a:pt x="308521" y="415711"/>
                  </a:cubicBezTo>
                  <a:cubicBezTo>
                    <a:pt x="334520" y="447331"/>
                    <a:pt x="354897" y="448033"/>
                    <a:pt x="382301" y="417819"/>
                  </a:cubicBezTo>
                  <a:cubicBezTo>
                    <a:pt x="389328" y="410089"/>
                    <a:pt x="393544" y="395333"/>
                    <a:pt x="409705" y="401657"/>
                  </a:cubicBezTo>
                  <a:cubicBezTo>
                    <a:pt x="427272" y="408684"/>
                    <a:pt x="442027" y="419927"/>
                    <a:pt x="442730" y="438196"/>
                  </a:cubicBezTo>
                  <a:cubicBezTo>
                    <a:pt x="444838" y="485274"/>
                    <a:pt x="443433" y="533055"/>
                    <a:pt x="444136" y="580134"/>
                  </a:cubicBezTo>
                  <a:cubicBezTo>
                    <a:pt x="444136" y="594187"/>
                    <a:pt x="434298" y="590674"/>
                    <a:pt x="427272" y="590674"/>
                  </a:cubicBezTo>
                  <a:cubicBezTo>
                    <a:pt x="388625" y="590674"/>
                    <a:pt x="350681" y="590674"/>
                    <a:pt x="312035" y="590674"/>
                  </a:cubicBezTo>
                  <a:cubicBezTo>
                    <a:pt x="300792" y="590674"/>
                    <a:pt x="290252" y="590674"/>
                    <a:pt x="281118" y="598403"/>
                  </a:cubicBezTo>
                  <a:cubicBezTo>
                    <a:pt x="268470" y="608943"/>
                    <a:pt x="260740" y="619483"/>
                    <a:pt x="279712" y="632834"/>
                  </a:cubicBezTo>
                  <a:cubicBezTo>
                    <a:pt x="297279" y="645482"/>
                    <a:pt x="313440" y="661643"/>
                    <a:pt x="305008" y="685534"/>
                  </a:cubicBezTo>
                  <a:cubicBezTo>
                    <a:pt x="295171" y="713640"/>
                    <a:pt x="276199" y="734720"/>
                    <a:pt x="244579" y="738233"/>
                  </a:cubicBezTo>
                  <a:cubicBezTo>
                    <a:pt x="210148" y="742449"/>
                    <a:pt x="177123" y="740341"/>
                    <a:pt x="153935" y="708019"/>
                  </a:cubicBezTo>
                  <a:cubicBezTo>
                    <a:pt x="135666" y="682020"/>
                    <a:pt x="137072" y="660238"/>
                    <a:pt x="160962" y="637752"/>
                  </a:cubicBezTo>
                  <a:cubicBezTo>
                    <a:pt x="167988" y="630726"/>
                    <a:pt x="184150" y="627915"/>
                    <a:pt x="178528" y="614565"/>
                  </a:cubicBezTo>
                  <a:cubicBezTo>
                    <a:pt x="172205" y="599809"/>
                    <a:pt x="159557" y="590674"/>
                    <a:pt x="141990" y="591377"/>
                  </a:cubicBezTo>
                  <a:cubicBezTo>
                    <a:pt x="102641" y="592079"/>
                    <a:pt x="63292" y="590674"/>
                    <a:pt x="24645" y="592079"/>
                  </a:cubicBezTo>
                  <a:cubicBezTo>
                    <a:pt x="6376" y="592782"/>
                    <a:pt x="1457" y="587863"/>
                    <a:pt x="2160" y="569594"/>
                  </a:cubicBezTo>
                  <a:cubicBezTo>
                    <a:pt x="1457" y="503544"/>
                    <a:pt x="755" y="436791"/>
                    <a:pt x="755" y="370037"/>
                  </a:cubicBezTo>
                  <a:close/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oup 184">
            <a:extLst>
              <a:ext uri="{FF2B5EF4-FFF2-40B4-BE49-F238E27FC236}">
                <a16:creationId xmlns:a16="http://schemas.microsoft.com/office/drawing/2014/main" id="{547A1E4A-D478-4E97-B10F-9B45999F5FCB}"/>
              </a:ext>
            </a:extLst>
          </p:cNvPr>
          <p:cNvGrpSpPr/>
          <p:nvPr userDrawn="1"/>
        </p:nvGrpSpPr>
        <p:grpSpPr>
          <a:xfrm>
            <a:off x="419948" y="4850164"/>
            <a:ext cx="2782515" cy="889187"/>
            <a:chOff x="2670350" y="1534411"/>
            <a:chExt cx="6851301" cy="2189418"/>
          </a:xfrm>
          <a:solidFill>
            <a:schemeClr val="bg1">
              <a:lumMod val="50000"/>
            </a:schemeClr>
          </a:solidFill>
        </p:grpSpPr>
        <p:sp>
          <p:nvSpPr>
            <p:cNvPr id="52" name="Oval 21">
              <a:extLst>
                <a:ext uri="{FF2B5EF4-FFF2-40B4-BE49-F238E27FC236}">
                  <a16:creationId xmlns:a16="http://schemas.microsoft.com/office/drawing/2014/main" id="{C6FA58F2-CBEC-427C-BD7A-30F2E7B39BD7}"/>
                </a:ext>
              </a:extLst>
            </p:cNvPr>
            <p:cNvSpPr/>
            <p:nvPr/>
          </p:nvSpPr>
          <p:spPr>
            <a:xfrm rot="5400000">
              <a:off x="6157610" y="1570415"/>
              <a:ext cx="1620536" cy="2686291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grpFill/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3" name="Oval 21">
              <a:extLst>
                <a:ext uri="{FF2B5EF4-FFF2-40B4-BE49-F238E27FC236}">
                  <a16:creationId xmlns:a16="http://schemas.microsoft.com/office/drawing/2014/main" id="{5CA51E2A-982A-421C-822C-BABC4DD28F68}"/>
                </a:ext>
              </a:extLst>
            </p:cNvPr>
            <p:cNvSpPr/>
            <p:nvPr/>
          </p:nvSpPr>
          <p:spPr>
            <a:xfrm rot="16200000">
              <a:off x="2937315" y="1836328"/>
              <a:ext cx="1620536" cy="2154466"/>
            </a:xfrm>
            <a:custGeom>
              <a:avLst/>
              <a:gdLst/>
              <a:ahLst/>
              <a:cxnLst/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4" name="Oval 21">
              <a:extLst>
                <a:ext uri="{FF2B5EF4-FFF2-40B4-BE49-F238E27FC236}">
                  <a16:creationId xmlns:a16="http://schemas.microsoft.com/office/drawing/2014/main" id="{6853F4FD-AF8C-4920-85F4-C653F63945D3}"/>
                </a:ext>
              </a:extLst>
            </p:cNvPr>
            <p:cNvSpPr/>
            <p:nvPr/>
          </p:nvSpPr>
          <p:spPr>
            <a:xfrm rot="10800000">
              <a:off x="4427358" y="1534411"/>
              <a:ext cx="1598922" cy="2183591"/>
            </a:xfrm>
            <a:custGeom>
              <a:avLst/>
              <a:gdLst/>
              <a:ahLst/>
              <a:cxnLst/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5" name="Oval 21">
              <a:extLst>
                <a:ext uri="{FF2B5EF4-FFF2-40B4-BE49-F238E27FC236}">
                  <a16:creationId xmlns:a16="http://schemas.microsoft.com/office/drawing/2014/main" id="{EFFE5AE6-AAFD-420C-B881-EF55FA29063B}"/>
                </a:ext>
              </a:extLst>
            </p:cNvPr>
            <p:cNvSpPr/>
            <p:nvPr/>
          </p:nvSpPr>
          <p:spPr>
            <a:xfrm rot="10800000">
              <a:off x="7922729" y="1534466"/>
              <a:ext cx="1598922" cy="2183538"/>
            </a:xfrm>
            <a:custGeom>
              <a:avLst/>
              <a:gdLst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427338 w 1449013"/>
                <a:gd name="connsiteY2" fmla="*/ 719582 h 1952424"/>
                <a:gd name="connsiteX3" fmla="*/ 141381 w 1449013"/>
                <a:gd name="connsiteY3" fmla="*/ 433619 h 1952424"/>
                <a:gd name="connsiteX4" fmla="*/ 0 w 1449013"/>
                <a:gd name="connsiteY4" fmla="*/ 471304 h 1952424"/>
                <a:gd name="connsiteX5" fmla="*/ 0 w 1449013"/>
                <a:gd name="connsiteY5" fmla="*/ 0 h 1952424"/>
                <a:gd name="connsiteX6" fmla="*/ 1449013 w 1449013"/>
                <a:gd name="connsiteY6" fmla="*/ 0 h 1952424"/>
                <a:gd name="connsiteX7" fmla="*/ 1449013 w 1449013"/>
                <a:gd name="connsiteY7" fmla="*/ 466693 h 1952424"/>
                <a:gd name="connsiteX8" fmla="*/ 1317742 w 1449013"/>
                <a:gd name="connsiteY8" fmla="*/ 433619 h 1952424"/>
                <a:gd name="connsiteX9" fmla="*/ 1031784 w 1449013"/>
                <a:gd name="connsiteY9" fmla="*/ 719582 h 1952424"/>
                <a:gd name="connsiteX10" fmla="*/ 1317742 w 1449013"/>
                <a:gd name="connsiteY10" fmla="*/ 1005545 h 1952424"/>
                <a:gd name="connsiteX11" fmla="*/ 1449013 w 1449013"/>
                <a:gd name="connsiteY11" fmla="*/ 972471 h 1952424"/>
                <a:gd name="connsiteX12" fmla="*/ 1449013 w 1449013"/>
                <a:gd name="connsiteY12" fmla="*/ 1444024 h 1952424"/>
                <a:gd name="connsiteX13" fmla="*/ 857954 w 1449013"/>
                <a:gd name="connsiteY13" fmla="*/ 1444024 h 1952424"/>
                <a:gd name="connsiteX14" fmla="*/ 857954 w 1449013"/>
                <a:gd name="connsiteY14" fmla="*/ 1542797 h 1952424"/>
                <a:gd name="connsiteX15" fmla="*/ 953273 w 1449013"/>
                <a:gd name="connsiteY15" fmla="*/ 1723653 h 1952424"/>
                <a:gd name="connsiteX16" fmla="*/ 724507 w 1449013"/>
                <a:gd name="connsiteY16" fmla="*/ 1952424 h 1952424"/>
                <a:gd name="connsiteX17" fmla="*/ 495741 w 1449013"/>
                <a:gd name="connsiteY17" fmla="*/ 1723653 h 1952424"/>
                <a:gd name="connsiteX18" fmla="*/ 591060 w 1449013"/>
                <a:gd name="connsiteY18" fmla="*/ 1542797 h 1952424"/>
                <a:gd name="connsiteX19" fmla="*/ 591060 w 1449013"/>
                <a:gd name="connsiteY19" fmla="*/ 1444024 h 1952424"/>
                <a:gd name="connsiteX20" fmla="*/ 0 w 1449013"/>
                <a:gd name="connsiteY20" fmla="*/ 1444024 h 1952424"/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141381 w 1449013"/>
                <a:gd name="connsiteY2" fmla="*/ 433619 h 1952424"/>
                <a:gd name="connsiteX3" fmla="*/ 0 w 1449013"/>
                <a:gd name="connsiteY3" fmla="*/ 471304 h 1952424"/>
                <a:gd name="connsiteX4" fmla="*/ 0 w 1449013"/>
                <a:gd name="connsiteY4" fmla="*/ 0 h 1952424"/>
                <a:gd name="connsiteX5" fmla="*/ 1449013 w 1449013"/>
                <a:gd name="connsiteY5" fmla="*/ 0 h 1952424"/>
                <a:gd name="connsiteX6" fmla="*/ 1449013 w 1449013"/>
                <a:gd name="connsiteY6" fmla="*/ 466693 h 1952424"/>
                <a:gd name="connsiteX7" fmla="*/ 1317742 w 1449013"/>
                <a:gd name="connsiteY7" fmla="*/ 433619 h 1952424"/>
                <a:gd name="connsiteX8" fmla="*/ 1031784 w 1449013"/>
                <a:gd name="connsiteY8" fmla="*/ 719582 h 1952424"/>
                <a:gd name="connsiteX9" fmla="*/ 1317742 w 1449013"/>
                <a:gd name="connsiteY9" fmla="*/ 1005545 h 1952424"/>
                <a:gd name="connsiteX10" fmla="*/ 1449013 w 1449013"/>
                <a:gd name="connsiteY10" fmla="*/ 972471 h 1952424"/>
                <a:gd name="connsiteX11" fmla="*/ 1449013 w 1449013"/>
                <a:gd name="connsiteY11" fmla="*/ 1444024 h 1952424"/>
                <a:gd name="connsiteX12" fmla="*/ 857954 w 1449013"/>
                <a:gd name="connsiteY12" fmla="*/ 1444024 h 1952424"/>
                <a:gd name="connsiteX13" fmla="*/ 857954 w 1449013"/>
                <a:gd name="connsiteY13" fmla="*/ 1542797 h 1952424"/>
                <a:gd name="connsiteX14" fmla="*/ 953273 w 1449013"/>
                <a:gd name="connsiteY14" fmla="*/ 1723653 h 1952424"/>
                <a:gd name="connsiteX15" fmla="*/ 724507 w 1449013"/>
                <a:gd name="connsiteY15" fmla="*/ 1952424 h 1952424"/>
                <a:gd name="connsiteX16" fmla="*/ 495741 w 1449013"/>
                <a:gd name="connsiteY16" fmla="*/ 1723653 h 1952424"/>
                <a:gd name="connsiteX17" fmla="*/ 591060 w 1449013"/>
                <a:gd name="connsiteY17" fmla="*/ 1542797 h 1952424"/>
                <a:gd name="connsiteX18" fmla="*/ 591060 w 1449013"/>
                <a:gd name="connsiteY18" fmla="*/ 1444024 h 1952424"/>
                <a:gd name="connsiteX19" fmla="*/ 0 w 1449013"/>
                <a:gd name="connsiteY19" fmla="*/ 1444024 h 1952424"/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0 w 1449013"/>
                <a:gd name="connsiteY2" fmla="*/ 471304 h 1952424"/>
                <a:gd name="connsiteX3" fmla="*/ 0 w 1449013"/>
                <a:gd name="connsiteY3" fmla="*/ 0 h 1952424"/>
                <a:gd name="connsiteX4" fmla="*/ 1449013 w 1449013"/>
                <a:gd name="connsiteY4" fmla="*/ 0 h 1952424"/>
                <a:gd name="connsiteX5" fmla="*/ 1449013 w 1449013"/>
                <a:gd name="connsiteY5" fmla="*/ 466693 h 1952424"/>
                <a:gd name="connsiteX6" fmla="*/ 1317742 w 1449013"/>
                <a:gd name="connsiteY6" fmla="*/ 433619 h 1952424"/>
                <a:gd name="connsiteX7" fmla="*/ 1031784 w 1449013"/>
                <a:gd name="connsiteY7" fmla="*/ 719582 h 1952424"/>
                <a:gd name="connsiteX8" fmla="*/ 1317742 w 1449013"/>
                <a:gd name="connsiteY8" fmla="*/ 1005545 h 1952424"/>
                <a:gd name="connsiteX9" fmla="*/ 1449013 w 1449013"/>
                <a:gd name="connsiteY9" fmla="*/ 972471 h 1952424"/>
                <a:gd name="connsiteX10" fmla="*/ 1449013 w 1449013"/>
                <a:gd name="connsiteY10" fmla="*/ 1444024 h 1952424"/>
                <a:gd name="connsiteX11" fmla="*/ 857954 w 1449013"/>
                <a:gd name="connsiteY11" fmla="*/ 1444024 h 1952424"/>
                <a:gd name="connsiteX12" fmla="*/ 857954 w 1449013"/>
                <a:gd name="connsiteY12" fmla="*/ 1542797 h 1952424"/>
                <a:gd name="connsiteX13" fmla="*/ 953273 w 1449013"/>
                <a:gd name="connsiteY13" fmla="*/ 1723653 h 1952424"/>
                <a:gd name="connsiteX14" fmla="*/ 724507 w 1449013"/>
                <a:gd name="connsiteY14" fmla="*/ 1952424 h 1952424"/>
                <a:gd name="connsiteX15" fmla="*/ 495741 w 1449013"/>
                <a:gd name="connsiteY15" fmla="*/ 1723653 h 1952424"/>
                <a:gd name="connsiteX16" fmla="*/ 591060 w 1449013"/>
                <a:gd name="connsiteY16" fmla="*/ 1542797 h 1952424"/>
                <a:gd name="connsiteX17" fmla="*/ 591060 w 1449013"/>
                <a:gd name="connsiteY17" fmla="*/ 1444024 h 1952424"/>
                <a:gd name="connsiteX18" fmla="*/ 0 w 1449013"/>
                <a:gd name="connsiteY18" fmla="*/ 1444024 h 1952424"/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0 w 1449013"/>
                <a:gd name="connsiteY2" fmla="*/ 0 h 1952424"/>
                <a:gd name="connsiteX3" fmla="*/ 1449013 w 1449013"/>
                <a:gd name="connsiteY3" fmla="*/ 0 h 1952424"/>
                <a:gd name="connsiteX4" fmla="*/ 1449013 w 1449013"/>
                <a:gd name="connsiteY4" fmla="*/ 466693 h 1952424"/>
                <a:gd name="connsiteX5" fmla="*/ 1317742 w 1449013"/>
                <a:gd name="connsiteY5" fmla="*/ 433619 h 1952424"/>
                <a:gd name="connsiteX6" fmla="*/ 1031784 w 1449013"/>
                <a:gd name="connsiteY6" fmla="*/ 719582 h 1952424"/>
                <a:gd name="connsiteX7" fmla="*/ 1317742 w 1449013"/>
                <a:gd name="connsiteY7" fmla="*/ 1005545 h 1952424"/>
                <a:gd name="connsiteX8" fmla="*/ 1449013 w 1449013"/>
                <a:gd name="connsiteY8" fmla="*/ 972471 h 1952424"/>
                <a:gd name="connsiteX9" fmla="*/ 1449013 w 1449013"/>
                <a:gd name="connsiteY9" fmla="*/ 1444024 h 1952424"/>
                <a:gd name="connsiteX10" fmla="*/ 857954 w 1449013"/>
                <a:gd name="connsiteY10" fmla="*/ 1444024 h 1952424"/>
                <a:gd name="connsiteX11" fmla="*/ 857954 w 1449013"/>
                <a:gd name="connsiteY11" fmla="*/ 1542797 h 1952424"/>
                <a:gd name="connsiteX12" fmla="*/ 953273 w 1449013"/>
                <a:gd name="connsiteY12" fmla="*/ 1723653 h 1952424"/>
                <a:gd name="connsiteX13" fmla="*/ 724507 w 1449013"/>
                <a:gd name="connsiteY13" fmla="*/ 1952424 h 1952424"/>
                <a:gd name="connsiteX14" fmla="*/ 495741 w 1449013"/>
                <a:gd name="connsiteY14" fmla="*/ 1723653 h 1952424"/>
                <a:gd name="connsiteX15" fmla="*/ 591060 w 1449013"/>
                <a:gd name="connsiteY15" fmla="*/ 1542797 h 1952424"/>
                <a:gd name="connsiteX16" fmla="*/ 591060 w 1449013"/>
                <a:gd name="connsiteY16" fmla="*/ 1444024 h 1952424"/>
                <a:gd name="connsiteX17" fmla="*/ 0 w 1449013"/>
                <a:gd name="connsiteY17" fmla="*/ 1444024 h 1952424"/>
                <a:gd name="connsiteX0" fmla="*/ 0 w 1449013"/>
                <a:gd name="connsiteY0" fmla="*/ 1444024 h 1952424"/>
                <a:gd name="connsiteX1" fmla="*/ 0 w 1449013"/>
                <a:gd name="connsiteY1" fmla="*/ 0 h 1952424"/>
                <a:gd name="connsiteX2" fmla="*/ 1449013 w 1449013"/>
                <a:gd name="connsiteY2" fmla="*/ 0 h 1952424"/>
                <a:gd name="connsiteX3" fmla="*/ 1449013 w 1449013"/>
                <a:gd name="connsiteY3" fmla="*/ 466693 h 1952424"/>
                <a:gd name="connsiteX4" fmla="*/ 1317742 w 1449013"/>
                <a:gd name="connsiteY4" fmla="*/ 433619 h 1952424"/>
                <a:gd name="connsiteX5" fmla="*/ 1031784 w 1449013"/>
                <a:gd name="connsiteY5" fmla="*/ 719582 h 1952424"/>
                <a:gd name="connsiteX6" fmla="*/ 1317742 w 1449013"/>
                <a:gd name="connsiteY6" fmla="*/ 1005545 h 1952424"/>
                <a:gd name="connsiteX7" fmla="*/ 1449013 w 1449013"/>
                <a:gd name="connsiteY7" fmla="*/ 972471 h 1952424"/>
                <a:gd name="connsiteX8" fmla="*/ 1449013 w 1449013"/>
                <a:gd name="connsiteY8" fmla="*/ 1444024 h 1952424"/>
                <a:gd name="connsiteX9" fmla="*/ 857954 w 1449013"/>
                <a:gd name="connsiteY9" fmla="*/ 1444024 h 1952424"/>
                <a:gd name="connsiteX10" fmla="*/ 857954 w 1449013"/>
                <a:gd name="connsiteY10" fmla="*/ 1542797 h 1952424"/>
                <a:gd name="connsiteX11" fmla="*/ 953273 w 1449013"/>
                <a:gd name="connsiteY11" fmla="*/ 1723653 h 1952424"/>
                <a:gd name="connsiteX12" fmla="*/ 724507 w 1449013"/>
                <a:gd name="connsiteY12" fmla="*/ 1952424 h 1952424"/>
                <a:gd name="connsiteX13" fmla="*/ 495741 w 1449013"/>
                <a:gd name="connsiteY13" fmla="*/ 1723653 h 1952424"/>
                <a:gd name="connsiteX14" fmla="*/ 591060 w 1449013"/>
                <a:gd name="connsiteY14" fmla="*/ 1542797 h 1952424"/>
                <a:gd name="connsiteX15" fmla="*/ 591060 w 1449013"/>
                <a:gd name="connsiteY15" fmla="*/ 1444024 h 1952424"/>
                <a:gd name="connsiteX16" fmla="*/ 0 w 1449013"/>
                <a:gd name="connsiteY16" fmla="*/ 1444024 h 195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49013" h="1952424">
                  <a:moveTo>
                    <a:pt x="0" y="1444024"/>
                  </a:moveTo>
                  <a:lnTo>
                    <a:pt x="0" y="0"/>
                  </a:lnTo>
                  <a:lnTo>
                    <a:pt x="1449013" y="0"/>
                  </a:lnTo>
                  <a:lnTo>
                    <a:pt x="1449013" y="466693"/>
                  </a:lnTo>
                  <a:cubicBezTo>
                    <a:pt x="1410107" y="445218"/>
                    <a:pt x="1365278" y="433619"/>
                    <a:pt x="1317742" y="433619"/>
                  </a:cubicBezTo>
                  <a:cubicBezTo>
                    <a:pt x="1159811" y="433619"/>
                    <a:pt x="1031784" y="561649"/>
                    <a:pt x="1031784" y="719582"/>
                  </a:cubicBezTo>
                  <a:cubicBezTo>
                    <a:pt x="1031784" y="877515"/>
                    <a:pt x="1159811" y="1005545"/>
                    <a:pt x="1317742" y="1005545"/>
                  </a:cubicBezTo>
                  <a:cubicBezTo>
                    <a:pt x="1365278" y="1005545"/>
                    <a:pt x="1410107" y="993945"/>
                    <a:pt x="1449013" y="972471"/>
                  </a:cubicBezTo>
                  <a:lnTo>
                    <a:pt x="1449013" y="1444024"/>
                  </a:lnTo>
                  <a:lnTo>
                    <a:pt x="857954" y="1444024"/>
                  </a:lnTo>
                  <a:lnTo>
                    <a:pt x="857954" y="1542797"/>
                  </a:lnTo>
                  <a:cubicBezTo>
                    <a:pt x="916718" y="1581228"/>
                    <a:pt x="953273" y="1648172"/>
                    <a:pt x="953273" y="1723653"/>
                  </a:cubicBezTo>
                  <a:cubicBezTo>
                    <a:pt x="953273" y="1850000"/>
                    <a:pt x="850851" y="1952424"/>
                    <a:pt x="724507" y="1952424"/>
                  </a:cubicBezTo>
                  <a:cubicBezTo>
                    <a:pt x="598162" y="1952424"/>
                    <a:pt x="495741" y="1850000"/>
                    <a:pt x="495741" y="1723653"/>
                  </a:cubicBezTo>
                  <a:cubicBezTo>
                    <a:pt x="495741" y="1648172"/>
                    <a:pt x="532295" y="1581228"/>
                    <a:pt x="591060" y="1542797"/>
                  </a:cubicBezTo>
                  <a:lnTo>
                    <a:pt x="591060" y="1444024"/>
                  </a:lnTo>
                  <a:lnTo>
                    <a:pt x="0" y="1444024"/>
                  </a:lnTo>
                  <a:close/>
                </a:path>
              </a:pathLst>
            </a:custGeom>
            <a:grpFill/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58" name="Round Same Side Corner Rectangle 9">
            <a:extLst>
              <a:ext uri="{FF2B5EF4-FFF2-40B4-BE49-F238E27FC236}">
                <a16:creationId xmlns:a16="http://schemas.microsoft.com/office/drawing/2014/main" id="{EED35C50-83F1-466C-98B6-5A1A30E67FFB}"/>
              </a:ext>
            </a:extLst>
          </p:cNvPr>
          <p:cNvSpPr/>
          <p:nvPr/>
        </p:nvSpPr>
        <p:spPr>
          <a:xfrm rot="8594075">
            <a:off x="9223197" y="1091915"/>
            <a:ext cx="2264815" cy="3648088"/>
          </a:xfrm>
          <a:custGeom>
            <a:avLst/>
            <a:gdLst/>
            <a:ahLst/>
            <a:cxnLst/>
            <a:rect l="l" t="t" r="r" b="b"/>
            <a:pathLst>
              <a:path w="2808349" h="4523596">
                <a:moveTo>
                  <a:pt x="567373" y="3851649"/>
                </a:moveTo>
                <a:cubicBezTo>
                  <a:pt x="971771" y="4313801"/>
                  <a:pt x="1674249" y="4360621"/>
                  <a:pt x="2136401" y="3956223"/>
                </a:cubicBezTo>
                <a:cubicBezTo>
                  <a:pt x="2598554" y="3551825"/>
                  <a:pt x="2645373" y="2849347"/>
                  <a:pt x="2240976" y="2387195"/>
                </a:cubicBezTo>
                <a:cubicBezTo>
                  <a:pt x="1836578" y="1925042"/>
                  <a:pt x="1134100" y="1878223"/>
                  <a:pt x="671947" y="2282621"/>
                </a:cubicBezTo>
                <a:cubicBezTo>
                  <a:pt x="209795" y="2687018"/>
                  <a:pt x="162975" y="3389496"/>
                  <a:pt x="567373" y="3851649"/>
                </a:cubicBezTo>
                <a:close/>
                <a:moveTo>
                  <a:pt x="347455" y="4044083"/>
                </a:moveTo>
                <a:cubicBezTo>
                  <a:pt x="-163221" y="3460474"/>
                  <a:pt x="-104097" y="2573380"/>
                  <a:pt x="479512" y="2062703"/>
                </a:cubicBezTo>
                <a:cubicBezTo>
                  <a:pt x="688143" y="1880145"/>
                  <a:pt x="935556" y="1770404"/>
                  <a:pt x="1190892" y="1732712"/>
                </a:cubicBezTo>
                <a:lnTo>
                  <a:pt x="1190892" y="228600"/>
                </a:lnTo>
                <a:cubicBezTo>
                  <a:pt x="1190892" y="102348"/>
                  <a:pt x="1293240" y="0"/>
                  <a:pt x="1419492" y="0"/>
                </a:cubicBezTo>
                <a:cubicBezTo>
                  <a:pt x="1545744" y="0"/>
                  <a:pt x="1648092" y="102348"/>
                  <a:pt x="1648092" y="228600"/>
                </a:cubicBezTo>
                <a:lnTo>
                  <a:pt x="1648092" y="1737288"/>
                </a:lnTo>
                <a:cubicBezTo>
                  <a:pt x="1952641" y="1790115"/>
                  <a:pt x="2241503" y="1944038"/>
                  <a:pt x="2460893" y="2194760"/>
                </a:cubicBezTo>
                <a:cubicBezTo>
                  <a:pt x="2971570" y="2778370"/>
                  <a:pt x="2912446" y="3665464"/>
                  <a:pt x="2328836" y="4176140"/>
                </a:cubicBezTo>
                <a:cubicBezTo>
                  <a:pt x="1745226" y="4686817"/>
                  <a:pt x="858132" y="4627693"/>
                  <a:pt x="347455" y="4044083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89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1270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grpSp>
        <p:nvGrpSpPr>
          <p:cNvPr id="90" name="Group 173">
            <a:extLst>
              <a:ext uri="{FF2B5EF4-FFF2-40B4-BE49-F238E27FC236}">
                <a16:creationId xmlns:a16="http://schemas.microsoft.com/office/drawing/2014/main" id="{78BBA32C-FA61-4DDD-BCEC-BDCFA185D31F}"/>
              </a:ext>
            </a:extLst>
          </p:cNvPr>
          <p:cNvGrpSpPr/>
          <p:nvPr userDrawn="1"/>
        </p:nvGrpSpPr>
        <p:grpSpPr>
          <a:xfrm rot="1067839">
            <a:off x="5182345" y="4543207"/>
            <a:ext cx="1420220" cy="1416516"/>
            <a:chOff x="5137988" y="1148280"/>
            <a:chExt cx="1160378" cy="1157352"/>
          </a:xfrm>
        </p:grpSpPr>
        <p:sp>
          <p:nvSpPr>
            <p:cNvPr id="91" name="Isosceles Triangle 49">
              <a:extLst>
                <a:ext uri="{FF2B5EF4-FFF2-40B4-BE49-F238E27FC236}">
                  <a16:creationId xmlns:a16="http://schemas.microsoft.com/office/drawing/2014/main" id="{7DE57916-80F5-420F-A9A1-CE0E3853E33E}"/>
                </a:ext>
              </a:extLst>
            </p:cNvPr>
            <p:cNvSpPr/>
            <p:nvPr/>
          </p:nvSpPr>
          <p:spPr>
            <a:xfrm rot="3965908" flipH="1">
              <a:off x="5478651" y="1283059"/>
              <a:ext cx="479323" cy="1160106"/>
            </a:xfrm>
            <a:custGeom>
              <a:avLst/>
              <a:gdLst>
                <a:gd name="connsiteX0" fmla="*/ 0 w 786242"/>
                <a:gd name="connsiteY0" fmla="*/ 2640853 h 2640853"/>
                <a:gd name="connsiteX1" fmla="*/ 655356 w 786242"/>
                <a:gd name="connsiteY1" fmla="*/ 0 h 2640853"/>
                <a:gd name="connsiteX2" fmla="*/ 786242 w 786242"/>
                <a:gd name="connsiteY2" fmla="*/ 2640853 h 2640853"/>
                <a:gd name="connsiteX3" fmla="*/ 0 w 786242"/>
                <a:gd name="connsiteY3" fmla="*/ 2640853 h 2640853"/>
                <a:gd name="connsiteX0" fmla="*/ 0 w 1038544"/>
                <a:gd name="connsiteY0" fmla="*/ 2513590 h 2513590"/>
                <a:gd name="connsiteX1" fmla="*/ 1038544 w 1038544"/>
                <a:gd name="connsiteY1" fmla="*/ 0 h 2513590"/>
                <a:gd name="connsiteX2" fmla="*/ 786242 w 1038544"/>
                <a:gd name="connsiteY2" fmla="*/ 2513590 h 2513590"/>
                <a:gd name="connsiteX3" fmla="*/ 0 w 1038544"/>
                <a:gd name="connsiteY3" fmla="*/ 2513590 h 251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8544" h="2513590">
                  <a:moveTo>
                    <a:pt x="0" y="2513590"/>
                  </a:moveTo>
                  <a:lnTo>
                    <a:pt x="1038544" y="0"/>
                  </a:lnTo>
                  <a:lnTo>
                    <a:pt x="786242" y="2513590"/>
                  </a:lnTo>
                  <a:lnTo>
                    <a:pt x="0" y="251359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Isosceles Triangle 47">
              <a:extLst>
                <a:ext uri="{FF2B5EF4-FFF2-40B4-BE49-F238E27FC236}">
                  <a16:creationId xmlns:a16="http://schemas.microsoft.com/office/drawing/2014/main" id="{8EA9B0ED-DD02-4646-BFCA-A36C6D719BF6}"/>
                </a:ext>
              </a:extLst>
            </p:cNvPr>
            <p:cNvSpPr/>
            <p:nvPr/>
          </p:nvSpPr>
          <p:spPr>
            <a:xfrm rot="1861541">
              <a:off x="5137988" y="1148280"/>
              <a:ext cx="790741" cy="999463"/>
            </a:xfrm>
            <a:custGeom>
              <a:avLst/>
              <a:gdLst>
                <a:gd name="connsiteX0" fmla="*/ 0 w 487152"/>
                <a:gd name="connsiteY0" fmla="*/ 2193673 h 2193673"/>
                <a:gd name="connsiteX1" fmla="*/ 406056 w 487152"/>
                <a:gd name="connsiteY1" fmla="*/ 0 h 2193673"/>
                <a:gd name="connsiteX2" fmla="*/ 487152 w 487152"/>
                <a:gd name="connsiteY2" fmla="*/ 2193673 h 2193673"/>
                <a:gd name="connsiteX3" fmla="*/ 0 w 487152"/>
                <a:gd name="connsiteY3" fmla="*/ 2193673 h 2193673"/>
                <a:gd name="connsiteX0" fmla="*/ 0 w 1646657"/>
                <a:gd name="connsiteY0" fmla="*/ 2168619 h 2168619"/>
                <a:gd name="connsiteX1" fmla="*/ 1646657 w 1646657"/>
                <a:gd name="connsiteY1" fmla="*/ 0 h 2168619"/>
                <a:gd name="connsiteX2" fmla="*/ 487152 w 1646657"/>
                <a:gd name="connsiteY2" fmla="*/ 2168619 h 2168619"/>
                <a:gd name="connsiteX3" fmla="*/ 0 w 1646657"/>
                <a:gd name="connsiteY3" fmla="*/ 2168619 h 2168619"/>
                <a:gd name="connsiteX0" fmla="*/ 0 w 1655693"/>
                <a:gd name="connsiteY0" fmla="*/ 2153103 h 2153103"/>
                <a:gd name="connsiteX1" fmla="*/ 1655693 w 1655693"/>
                <a:gd name="connsiteY1" fmla="*/ 0 h 2153103"/>
                <a:gd name="connsiteX2" fmla="*/ 487152 w 1655693"/>
                <a:gd name="connsiteY2" fmla="*/ 2153103 h 2153103"/>
                <a:gd name="connsiteX3" fmla="*/ 0 w 1655693"/>
                <a:gd name="connsiteY3" fmla="*/ 2153103 h 2153103"/>
                <a:gd name="connsiteX0" fmla="*/ 0 w 1658686"/>
                <a:gd name="connsiteY0" fmla="*/ 2165526 h 2165526"/>
                <a:gd name="connsiteX1" fmla="*/ 1658686 w 1658686"/>
                <a:gd name="connsiteY1" fmla="*/ 0 h 2165526"/>
                <a:gd name="connsiteX2" fmla="*/ 487152 w 1658686"/>
                <a:gd name="connsiteY2" fmla="*/ 2165526 h 2165526"/>
                <a:gd name="connsiteX3" fmla="*/ 0 w 1658686"/>
                <a:gd name="connsiteY3" fmla="*/ 2165526 h 216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8686" h="2165526">
                  <a:moveTo>
                    <a:pt x="0" y="2165526"/>
                  </a:moveTo>
                  <a:lnTo>
                    <a:pt x="1658686" y="0"/>
                  </a:lnTo>
                  <a:lnTo>
                    <a:pt x="487152" y="2165526"/>
                  </a:lnTo>
                  <a:lnTo>
                    <a:pt x="0" y="21655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Isosceles Triangle 47">
              <a:extLst>
                <a:ext uri="{FF2B5EF4-FFF2-40B4-BE49-F238E27FC236}">
                  <a16:creationId xmlns:a16="http://schemas.microsoft.com/office/drawing/2014/main" id="{723FFC2F-0229-4B7C-B5A0-A921B0D5C7F9}"/>
                </a:ext>
              </a:extLst>
            </p:cNvPr>
            <p:cNvSpPr/>
            <p:nvPr/>
          </p:nvSpPr>
          <p:spPr>
            <a:xfrm rot="16200000" flipV="1">
              <a:off x="5272724" y="1450290"/>
              <a:ext cx="872754" cy="837930"/>
            </a:xfrm>
            <a:custGeom>
              <a:avLst/>
              <a:gdLst>
                <a:gd name="connsiteX0" fmla="*/ 0 w 487152"/>
                <a:gd name="connsiteY0" fmla="*/ 2193673 h 2193673"/>
                <a:gd name="connsiteX1" fmla="*/ 406056 w 487152"/>
                <a:gd name="connsiteY1" fmla="*/ 0 h 2193673"/>
                <a:gd name="connsiteX2" fmla="*/ 487152 w 487152"/>
                <a:gd name="connsiteY2" fmla="*/ 2193673 h 2193673"/>
                <a:gd name="connsiteX3" fmla="*/ 0 w 487152"/>
                <a:gd name="connsiteY3" fmla="*/ 2193673 h 2193673"/>
                <a:gd name="connsiteX0" fmla="*/ 0 w 1646657"/>
                <a:gd name="connsiteY0" fmla="*/ 2168619 h 2168619"/>
                <a:gd name="connsiteX1" fmla="*/ 1646657 w 1646657"/>
                <a:gd name="connsiteY1" fmla="*/ 0 h 2168619"/>
                <a:gd name="connsiteX2" fmla="*/ 487152 w 1646657"/>
                <a:gd name="connsiteY2" fmla="*/ 2168619 h 2168619"/>
                <a:gd name="connsiteX3" fmla="*/ 0 w 1646657"/>
                <a:gd name="connsiteY3" fmla="*/ 2168619 h 2168619"/>
                <a:gd name="connsiteX0" fmla="*/ 0 w 1848251"/>
                <a:gd name="connsiteY0" fmla="*/ 1806481 h 1806481"/>
                <a:gd name="connsiteX1" fmla="*/ 1848251 w 1848251"/>
                <a:gd name="connsiteY1" fmla="*/ 0 h 1806481"/>
                <a:gd name="connsiteX2" fmla="*/ 487152 w 1848251"/>
                <a:gd name="connsiteY2" fmla="*/ 1806481 h 1806481"/>
                <a:gd name="connsiteX3" fmla="*/ 0 w 1848251"/>
                <a:gd name="connsiteY3" fmla="*/ 1806481 h 1806481"/>
                <a:gd name="connsiteX0" fmla="*/ 0 w 1830721"/>
                <a:gd name="connsiteY0" fmla="*/ 1815534 h 1815534"/>
                <a:gd name="connsiteX1" fmla="*/ 1830721 w 1830721"/>
                <a:gd name="connsiteY1" fmla="*/ 0 h 1815534"/>
                <a:gd name="connsiteX2" fmla="*/ 487152 w 1830721"/>
                <a:gd name="connsiteY2" fmla="*/ 1815534 h 1815534"/>
                <a:gd name="connsiteX3" fmla="*/ 0 w 1830721"/>
                <a:gd name="connsiteY3" fmla="*/ 1815534 h 181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0721" h="1815534">
                  <a:moveTo>
                    <a:pt x="0" y="1815534"/>
                  </a:moveTo>
                  <a:lnTo>
                    <a:pt x="1830721" y="0"/>
                  </a:lnTo>
                  <a:lnTo>
                    <a:pt x="487152" y="1815534"/>
                  </a:lnTo>
                  <a:lnTo>
                    <a:pt x="0" y="181553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Isosceles Triangle 177">
              <a:extLst>
                <a:ext uri="{FF2B5EF4-FFF2-40B4-BE49-F238E27FC236}">
                  <a16:creationId xmlns:a16="http://schemas.microsoft.com/office/drawing/2014/main" id="{409E4A8E-C197-4ACC-A9C0-5DA93430A1D0}"/>
                </a:ext>
              </a:extLst>
            </p:cNvPr>
            <p:cNvSpPr/>
            <p:nvPr/>
          </p:nvSpPr>
          <p:spPr>
            <a:xfrm rot="1786633">
              <a:off x="5502366" y="1257945"/>
              <a:ext cx="500435" cy="1012454"/>
            </a:xfrm>
            <a:prstGeom prst="triangle">
              <a:avLst>
                <a:gd name="adj" fmla="val 83353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83">
            <a:extLst>
              <a:ext uri="{FF2B5EF4-FFF2-40B4-BE49-F238E27FC236}">
                <a16:creationId xmlns:a16="http://schemas.microsoft.com/office/drawing/2014/main" id="{60734529-9F25-42C8-94FF-E99D960B0044}"/>
              </a:ext>
            </a:extLst>
          </p:cNvPr>
          <p:cNvGrpSpPr/>
          <p:nvPr userDrawn="1"/>
        </p:nvGrpSpPr>
        <p:grpSpPr>
          <a:xfrm>
            <a:off x="7317807" y="3571495"/>
            <a:ext cx="2558649" cy="2557337"/>
            <a:chOff x="4574848" y="1897856"/>
            <a:chExt cx="3028217" cy="3026664"/>
          </a:xfrm>
        </p:grpSpPr>
        <p:sp>
          <p:nvSpPr>
            <p:cNvPr id="96" name="Freeform: Shape 84">
              <a:extLst>
                <a:ext uri="{FF2B5EF4-FFF2-40B4-BE49-F238E27FC236}">
                  <a16:creationId xmlns:a16="http://schemas.microsoft.com/office/drawing/2014/main" id="{935F8659-B251-40AD-B348-9873BFDC7B7A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85">
              <a:extLst>
                <a:ext uri="{FF2B5EF4-FFF2-40B4-BE49-F238E27FC236}">
                  <a16:creationId xmlns:a16="http://schemas.microsoft.com/office/drawing/2014/main" id="{8C38674F-5D2E-4E9E-8882-5D3B840D4FFA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15197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pa [a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4C99FCB6-6034-4E63-B736-586D0A81D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305" y="180000"/>
            <a:ext cx="11652170" cy="7073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MAPPA</a:t>
            </a:r>
          </a:p>
        </p:txBody>
      </p:sp>
      <p:sp>
        <p:nvSpPr>
          <p:cNvPr id="12" name="Shape 215">
            <a:extLst>
              <a:ext uri="{FF2B5EF4-FFF2-40B4-BE49-F238E27FC236}">
                <a16:creationId xmlns:a16="http://schemas.microsoft.com/office/drawing/2014/main" id="{A972D2AC-ED10-4431-B782-AB97831285BC}"/>
              </a:ext>
            </a:extLst>
          </p:cNvPr>
          <p:cNvSpPr/>
          <p:nvPr userDrawn="1"/>
        </p:nvSpPr>
        <p:spPr>
          <a:xfrm>
            <a:off x="4101548" y="2074486"/>
            <a:ext cx="7975623" cy="3799411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Shape 219">
            <a:extLst>
              <a:ext uri="{FF2B5EF4-FFF2-40B4-BE49-F238E27FC236}">
                <a16:creationId xmlns:a16="http://schemas.microsoft.com/office/drawing/2014/main" id="{BE74BBEA-F625-4D87-BB4F-605A87CFCAF2}"/>
              </a:ext>
            </a:extLst>
          </p:cNvPr>
          <p:cNvGrpSpPr/>
          <p:nvPr userDrawn="1"/>
        </p:nvGrpSpPr>
        <p:grpSpPr>
          <a:xfrm>
            <a:off x="10842867" y="1229337"/>
            <a:ext cx="790375" cy="667855"/>
            <a:chOff x="3918650" y="293075"/>
            <a:chExt cx="488500" cy="412775"/>
          </a:xfrm>
          <a:solidFill>
            <a:schemeClr val="bg1">
              <a:lumMod val="65000"/>
            </a:schemeClr>
          </a:solidFill>
        </p:grpSpPr>
        <p:sp>
          <p:nvSpPr>
            <p:cNvPr id="14" name="Shape 220">
              <a:extLst>
                <a:ext uri="{FF2B5EF4-FFF2-40B4-BE49-F238E27FC236}">
                  <a16:creationId xmlns:a16="http://schemas.microsoft.com/office/drawing/2014/main" id="{F99B594D-7FBE-4C6E-A15B-D4075B2168F9}"/>
                </a:ext>
              </a:extLst>
            </p:cNvPr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0" t="0" r="0" b="0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221">
              <a:extLst>
                <a:ext uri="{FF2B5EF4-FFF2-40B4-BE49-F238E27FC236}">
                  <a16:creationId xmlns:a16="http://schemas.microsoft.com/office/drawing/2014/main" id="{2E1EE0E2-6EA6-4C0B-BAFA-552FBDD4496C}"/>
                </a:ext>
              </a:extLst>
            </p:cNvPr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0" t="0" r="0" b="0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222">
              <a:extLst>
                <a:ext uri="{FF2B5EF4-FFF2-40B4-BE49-F238E27FC236}">
                  <a16:creationId xmlns:a16="http://schemas.microsoft.com/office/drawing/2014/main" id="{EF553479-4E3A-4D7F-B6A1-4BEDFDA67916}"/>
                </a:ext>
              </a:extLst>
            </p:cNvPr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0" t="0" r="0" b="0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Shape 217">
            <a:extLst>
              <a:ext uri="{FF2B5EF4-FFF2-40B4-BE49-F238E27FC236}">
                <a16:creationId xmlns:a16="http://schemas.microsoft.com/office/drawing/2014/main" id="{5EF2C178-136C-4BEC-B359-598655A84A3E}"/>
              </a:ext>
            </a:extLst>
          </p:cNvPr>
          <p:cNvSpPr/>
          <p:nvPr userDrawn="1"/>
        </p:nvSpPr>
        <p:spPr>
          <a:xfrm>
            <a:off x="7606623" y="2732374"/>
            <a:ext cx="755499" cy="168641"/>
          </a:xfrm>
          <a:prstGeom prst="wedgeRectCallout">
            <a:avLst>
              <a:gd name="adj1" fmla="val -32570"/>
              <a:gd name="adj2" fmla="val 9580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+mj-lt"/>
                <a:ea typeface="Raleway Light"/>
                <a:cs typeface="Poppins" panose="00000500000000000000" pitchFamily="2" charset="0"/>
                <a:sym typeface="Raleway Light"/>
              </a:rPr>
              <a:t>PoliTO</a:t>
            </a:r>
            <a:endParaRPr sz="1400">
              <a:solidFill>
                <a:srgbClr val="FFFFFF"/>
              </a:solidFill>
              <a:latin typeface="+mj-lt"/>
              <a:ea typeface="Raleway Light"/>
              <a:cs typeface="Poppins" panose="00000500000000000000" pitchFamily="2" charset="0"/>
              <a:sym typeface="Raleway Light"/>
            </a:endParaRPr>
          </a:p>
        </p:txBody>
      </p:sp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0B4D8284-A13A-48D9-8E44-4CA20F2EE3BC}"/>
              </a:ext>
            </a:extLst>
          </p:cNvPr>
          <p:cNvSpPr/>
          <p:nvPr userDrawn="1"/>
        </p:nvSpPr>
        <p:spPr>
          <a:xfrm>
            <a:off x="263525" y="927751"/>
            <a:ext cx="3743156" cy="5256000"/>
          </a:xfrm>
          <a:prstGeom prst="roundRect">
            <a:avLst>
              <a:gd name="adj" fmla="val 396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latin typeface="+mn-lt"/>
            </a:endParaRPr>
          </a:p>
        </p:txBody>
      </p:sp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FAACBFE5-5EC3-4514-B73D-56A4E5872B31}"/>
              </a:ext>
            </a:extLst>
          </p:cNvPr>
          <p:cNvSpPr/>
          <p:nvPr userDrawn="1"/>
        </p:nvSpPr>
        <p:spPr>
          <a:xfrm>
            <a:off x="441448" y="1125751"/>
            <a:ext cx="153868" cy="486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Half Frame 4">
            <a:extLst>
              <a:ext uri="{FF2B5EF4-FFF2-40B4-BE49-F238E27FC236}">
                <a16:creationId xmlns:a16="http://schemas.microsoft.com/office/drawing/2014/main" id="{ABBBF0ED-8552-47F2-BA5A-44ECAD72C43A}"/>
              </a:ext>
            </a:extLst>
          </p:cNvPr>
          <p:cNvSpPr/>
          <p:nvPr userDrawn="1"/>
        </p:nvSpPr>
        <p:spPr>
          <a:xfrm rot="5400000">
            <a:off x="3136411" y="1145529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4" name="TextBox 57">
            <a:extLst>
              <a:ext uri="{FF2B5EF4-FFF2-40B4-BE49-F238E27FC236}">
                <a16:creationId xmlns:a16="http://schemas.microsoft.com/office/drawing/2014/main" id="{6470E98D-3B6C-489A-A015-939941D9EB2A}"/>
              </a:ext>
            </a:extLst>
          </p:cNvPr>
          <p:cNvSpPr txBox="1"/>
          <p:nvPr userDrawn="1"/>
        </p:nvSpPr>
        <p:spPr>
          <a:xfrm>
            <a:off x="621218" y="1655296"/>
            <a:ext cx="258632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È </a:t>
            </a:r>
            <a:r>
              <a:rPr lang="en-US" altLang="ko-KR" sz="1400" b="0" err="1">
                <a:solidFill>
                  <a:schemeClr val="bg1"/>
                </a:solidFill>
                <a:latin typeface="+mn-lt"/>
                <a:cs typeface="Arial" pitchFamily="34" charset="0"/>
              </a:rPr>
              <a:t>possibile</a:t>
            </a:r>
            <a:r>
              <a:rPr lang="en-US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it-IT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ridimensionare senza perdere la qualità</a:t>
            </a:r>
            <a:r>
              <a:rPr lang="en-US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endParaRPr lang="ko-KR" altLang="en-US" sz="1400" b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5" name="TextBox 58">
            <a:extLst>
              <a:ext uri="{FF2B5EF4-FFF2-40B4-BE49-F238E27FC236}">
                <a16:creationId xmlns:a16="http://schemas.microsoft.com/office/drawing/2014/main" id="{C5F7ADFC-6F7F-4E77-907F-3EC7568827B8}"/>
              </a:ext>
            </a:extLst>
          </p:cNvPr>
          <p:cNvSpPr txBox="1"/>
          <p:nvPr userDrawn="1"/>
        </p:nvSpPr>
        <p:spPr>
          <a:xfrm>
            <a:off x="621219" y="235690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È </a:t>
            </a:r>
            <a:r>
              <a:rPr lang="en-US" altLang="ko-KR" sz="1400" b="0" err="1">
                <a:solidFill>
                  <a:schemeClr val="bg1"/>
                </a:solidFill>
                <a:latin typeface="+mn-lt"/>
                <a:cs typeface="Arial" pitchFamily="34" charset="0"/>
              </a:rPr>
              <a:t>possibile</a:t>
            </a:r>
            <a:r>
              <a:rPr lang="it-IT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 cambiare il colore di riempimento e il colore della linea</a:t>
            </a:r>
            <a:endParaRPr lang="ko-KR" altLang="en-US" sz="1400" b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6" name="TextBox 60">
            <a:extLst>
              <a:ext uri="{FF2B5EF4-FFF2-40B4-BE49-F238E27FC236}">
                <a16:creationId xmlns:a16="http://schemas.microsoft.com/office/drawing/2014/main" id="{010DB92C-60C5-4D76-BDCC-479A4879F991}"/>
              </a:ext>
            </a:extLst>
          </p:cNvPr>
          <p:cNvSpPr txBox="1"/>
          <p:nvPr userDrawn="1"/>
        </p:nvSpPr>
        <p:spPr>
          <a:xfrm>
            <a:off x="630743" y="4406663"/>
            <a:ext cx="335741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ko-KR" sz="2800" b="1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MAPPA MODIFICABILE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307CCBF-C56D-4497-8D3D-79B7878105CD}"/>
              </a:ext>
            </a:extLst>
          </p:cNvPr>
          <p:cNvSpPr txBox="1"/>
          <p:nvPr userDrawn="1"/>
        </p:nvSpPr>
        <p:spPr>
          <a:xfrm>
            <a:off x="3355356" y="5413740"/>
            <a:ext cx="5325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>
                <a:solidFill>
                  <a:schemeClr val="bg1"/>
                </a:solidFill>
                <a:latin typeface="+mj-lt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744710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pa [b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69">
            <a:extLst>
              <a:ext uri="{FF2B5EF4-FFF2-40B4-BE49-F238E27FC236}">
                <a16:creationId xmlns:a16="http://schemas.microsoft.com/office/drawing/2014/main" id="{6FBA6DEE-0205-4890-B5C2-68EBCDF54691}"/>
              </a:ext>
            </a:extLst>
          </p:cNvPr>
          <p:cNvSpPr/>
          <p:nvPr userDrawn="1"/>
        </p:nvSpPr>
        <p:spPr>
          <a:xfrm>
            <a:off x="1227401" y="1453101"/>
            <a:ext cx="10010775" cy="4783887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Shape 173">
            <a:extLst>
              <a:ext uri="{FF2B5EF4-FFF2-40B4-BE49-F238E27FC236}">
                <a16:creationId xmlns:a16="http://schemas.microsoft.com/office/drawing/2014/main" id="{C8E5F231-AC6C-405D-897C-FF9958B141E0}"/>
              </a:ext>
            </a:extLst>
          </p:cNvPr>
          <p:cNvSpPr/>
          <p:nvPr userDrawn="1"/>
        </p:nvSpPr>
        <p:spPr>
          <a:xfrm rot="10800000">
            <a:off x="2052167" y="2984033"/>
            <a:ext cx="193600" cy="16760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Shape 174">
            <a:extLst>
              <a:ext uri="{FF2B5EF4-FFF2-40B4-BE49-F238E27FC236}">
                <a16:creationId xmlns:a16="http://schemas.microsoft.com/office/drawing/2014/main" id="{DA357DF7-EDFB-4A79-947D-1F918BB56C6E}"/>
              </a:ext>
            </a:extLst>
          </p:cNvPr>
          <p:cNvSpPr/>
          <p:nvPr userDrawn="1"/>
        </p:nvSpPr>
        <p:spPr>
          <a:xfrm rot="10800000">
            <a:off x="4108600" y="4946233"/>
            <a:ext cx="193600" cy="16760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" name="Shape 175">
            <a:extLst>
              <a:ext uri="{FF2B5EF4-FFF2-40B4-BE49-F238E27FC236}">
                <a16:creationId xmlns:a16="http://schemas.microsoft.com/office/drawing/2014/main" id="{2F631DDD-2C6D-4FFE-8A05-5488BB92DCFF}"/>
              </a:ext>
            </a:extLst>
          </p:cNvPr>
          <p:cNvSpPr/>
          <p:nvPr userDrawn="1"/>
        </p:nvSpPr>
        <p:spPr>
          <a:xfrm rot="10800000">
            <a:off x="5348333" y="2657533"/>
            <a:ext cx="193600" cy="16760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" name="Shape 176">
            <a:extLst>
              <a:ext uri="{FF2B5EF4-FFF2-40B4-BE49-F238E27FC236}">
                <a16:creationId xmlns:a16="http://schemas.microsoft.com/office/drawing/2014/main" id="{39E13EB0-E17D-4916-8CD0-3241BD95EC64}"/>
              </a:ext>
            </a:extLst>
          </p:cNvPr>
          <p:cNvSpPr/>
          <p:nvPr userDrawn="1"/>
        </p:nvSpPr>
        <p:spPr>
          <a:xfrm rot="10800000">
            <a:off x="6263533" y="5300267"/>
            <a:ext cx="193600" cy="16760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" name="Shape 177">
            <a:extLst>
              <a:ext uri="{FF2B5EF4-FFF2-40B4-BE49-F238E27FC236}">
                <a16:creationId xmlns:a16="http://schemas.microsoft.com/office/drawing/2014/main" id="{7571A997-2DC4-445F-A978-38206869A68F}"/>
              </a:ext>
            </a:extLst>
          </p:cNvPr>
          <p:cNvSpPr/>
          <p:nvPr userDrawn="1"/>
        </p:nvSpPr>
        <p:spPr>
          <a:xfrm rot="10800000">
            <a:off x="8833000" y="3294267"/>
            <a:ext cx="193600" cy="16760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" name="Shape 178">
            <a:extLst>
              <a:ext uri="{FF2B5EF4-FFF2-40B4-BE49-F238E27FC236}">
                <a16:creationId xmlns:a16="http://schemas.microsoft.com/office/drawing/2014/main" id="{D3808E6E-40E2-4F47-8796-AB8588B31845}"/>
              </a:ext>
            </a:extLst>
          </p:cNvPr>
          <p:cNvSpPr/>
          <p:nvPr userDrawn="1"/>
        </p:nvSpPr>
        <p:spPr>
          <a:xfrm rot="10800000">
            <a:off x="9821467" y="5423967"/>
            <a:ext cx="193600" cy="16760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D6A8902-3170-49B0-B5BB-C4B5149AC8C5}"/>
              </a:ext>
            </a:extLst>
          </p:cNvPr>
          <p:cNvSpPr txBox="1"/>
          <p:nvPr userDrawn="1"/>
        </p:nvSpPr>
        <p:spPr>
          <a:xfrm>
            <a:off x="1861931" y="2614252"/>
            <a:ext cx="2662908" cy="307777"/>
          </a:xfrm>
          <a:prstGeom prst="rect">
            <a:avLst/>
          </a:prstGeom>
          <a:solidFill>
            <a:schemeClr val="bg1">
              <a:lumMod val="50000"/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400">
                <a:solidFill>
                  <a:schemeClr val="bg1"/>
                </a:solidFill>
                <a:latin typeface="+mj-lt"/>
              </a:rPr>
              <a:t>Lorem Ipsum dolor sit amet</a:t>
            </a:r>
            <a:endParaRPr lang="it-IT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D3D6ED5-5BD5-452B-A9B2-02EAC2EBB0D3}"/>
              </a:ext>
            </a:extLst>
          </p:cNvPr>
          <p:cNvSpPr txBox="1"/>
          <p:nvPr userDrawn="1"/>
        </p:nvSpPr>
        <p:spPr>
          <a:xfrm>
            <a:off x="1861931" y="4573552"/>
            <a:ext cx="2662908" cy="307777"/>
          </a:xfrm>
          <a:prstGeom prst="rect">
            <a:avLst/>
          </a:prstGeom>
          <a:solidFill>
            <a:schemeClr val="bg1">
              <a:lumMod val="50000"/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400">
                <a:solidFill>
                  <a:schemeClr val="bg1"/>
                </a:solidFill>
                <a:latin typeface="+mj-lt"/>
              </a:rPr>
              <a:t>Lorem Ipsum dolor sit amet</a:t>
            </a:r>
            <a:endParaRPr lang="it-IT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8976D0B-E27A-46CA-A8A9-C6419CBE3C40}"/>
              </a:ext>
            </a:extLst>
          </p:cNvPr>
          <p:cNvSpPr txBox="1"/>
          <p:nvPr userDrawn="1"/>
        </p:nvSpPr>
        <p:spPr>
          <a:xfrm>
            <a:off x="5732677" y="4913103"/>
            <a:ext cx="2662908" cy="307777"/>
          </a:xfrm>
          <a:prstGeom prst="rect">
            <a:avLst/>
          </a:prstGeom>
          <a:solidFill>
            <a:schemeClr val="bg1">
              <a:lumMod val="50000"/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400">
                <a:solidFill>
                  <a:schemeClr val="bg1"/>
                </a:solidFill>
                <a:latin typeface="+mj-lt"/>
              </a:rPr>
              <a:t>Lorem Ipsum dolor sit amet</a:t>
            </a:r>
            <a:endParaRPr lang="it-IT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5E7814D-165D-4333-AFE9-175F8999FA73}"/>
              </a:ext>
            </a:extLst>
          </p:cNvPr>
          <p:cNvSpPr txBox="1"/>
          <p:nvPr userDrawn="1"/>
        </p:nvSpPr>
        <p:spPr>
          <a:xfrm>
            <a:off x="5176086" y="2278896"/>
            <a:ext cx="2662908" cy="307777"/>
          </a:xfrm>
          <a:prstGeom prst="rect">
            <a:avLst/>
          </a:prstGeom>
          <a:solidFill>
            <a:schemeClr val="bg1">
              <a:lumMod val="50000"/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400">
                <a:solidFill>
                  <a:schemeClr val="bg1"/>
                </a:solidFill>
                <a:latin typeface="+mj-lt"/>
              </a:rPr>
              <a:t>Lorem Ipsum dolor sit amet</a:t>
            </a:r>
            <a:endParaRPr lang="it-IT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AD0F5C7-D61E-407B-B944-035CB89FFCE2}"/>
              </a:ext>
            </a:extLst>
          </p:cNvPr>
          <p:cNvSpPr txBox="1"/>
          <p:nvPr userDrawn="1"/>
        </p:nvSpPr>
        <p:spPr>
          <a:xfrm>
            <a:off x="8674550" y="2922029"/>
            <a:ext cx="2662908" cy="307777"/>
          </a:xfrm>
          <a:prstGeom prst="rect">
            <a:avLst/>
          </a:prstGeom>
          <a:solidFill>
            <a:schemeClr val="bg1">
              <a:lumMod val="50000"/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400">
                <a:solidFill>
                  <a:schemeClr val="bg1"/>
                </a:solidFill>
                <a:latin typeface="+mj-lt"/>
              </a:rPr>
              <a:t>Lorem Ipsum dolor sit amet</a:t>
            </a:r>
            <a:endParaRPr lang="it-IT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258E9C1-DF93-431E-8101-EB88D4890D9C}"/>
              </a:ext>
            </a:extLst>
          </p:cNvPr>
          <p:cNvSpPr txBox="1"/>
          <p:nvPr userDrawn="1"/>
        </p:nvSpPr>
        <p:spPr>
          <a:xfrm>
            <a:off x="9193069" y="5055300"/>
            <a:ext cx="2662908" cy="307777"/>
          </a:xfrm>
          <a:prstGeom prst="rect">
            <a:avLst/>
          </a:prstGeom>
          <a:solidFill>
            <a:schemeClr val="bg1">
              <a:lumMod val="50000"/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400">
                <a:solidFill>
                  <a:schemeClr val="bg1"/>
                </a:solidFill>
                <a:latin typeface="+mj-lt"/>
              </a:rPr>
              <a:t>Lorem Ipsum dolor sit amet</a:t>
            </a:r>
            <a:endParaRPr lang="it-IT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4C99FCB6-6034-4E63-B736-586D0A81D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305" y="180000"/>
            <a:ext cx="11652170" cy="7073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MAPPA</a:t>
            </a:r>
          </a:p>
        </p:txBody>
      </p:sp>
    </p:spTree>
    <p:extLst>
      <p:ext uri="{BB962C8B-B14F-4D97-AF65-F5344CB8AC3E}">
        <p14:creationId xmlns:p14="http://schemas.microsoft.com/office/powerpoint/2010/main" val="3609357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pertura - Titolo presentazio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5988862-B47E-48D4-9426-E775261B7C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5" y="0"/>
            <a:ext cx="12111070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7FA2C98-6DE1-4D78-AE6F-0BAAE6E1D8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5410098"/>
            <a:ext cx="2166253" cy="952602"/>
          </a:xfrm>
          <a:prstGeom prst="rect">
            <a:avLst/>
          </a:prstGeom>
        </p:spPr>
      </p:pic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5BB8A5A3-9EC2-4C88-8FAC-05F96F00D7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1763" y="1812897"/>
            <a:ext cx="10951054" cy="836579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FontTx/>
              <a:buNone/>
              <a:defRPr sz="4800" b="1">
                <a:solidFill>
                  <a:schemeClr val="bg1"/>
                </a:solidFill>
                <a:latin typeface="+mj-lt"/>
              </a:defRPr>
            </a:lvl1pPr>
            <a:lvl2pPr>
              <a:defRPr sz="4800">
                <a:latin typeface="+mj-lt"/>
              </a:defRPr>
            </a:lvl2pPr>
            <a:lvl3pPr>
              <a:defRPr sz="4800">
                <a:latin typeface="+mj-lt"/>
              </a:defRPr>
            </a:lvl3pPr>
            <a:lvl4pPr>
              <a:defRPr sz="4800">
                <a:latin typeface="+mj-lt"/>
              </a:defRPr>
            </a:lvl4pPr>
            <a:lvl5pPr>
              <a:defRPr sz="4800">
                <a:latin typeface="+mj-lt"/>
              </a:defRPr>
            </a:lvl5pPr>
          </a:lstStyle>
          <a:p>
            <a:pPr lvl="0"/>
            <a:r>
              <a:rPr lang="it-IT"/>
              <a:t>Title of the PhD</a:t>
            </a:r>
          </a:p>
        </p:txBody>
      </p:sp>
      <p:sp>
        <p:nvSpPr>
          <p:cNvPr id="9" name="Segnaposto testo 9">
            <a:extLst>
              <a:ext uri="{FF2B5EF4-FFF2-40B4-BE49-F238E27FC236}">
                <a16:creationId xmlns:a16="http://schemas.microsoft.com/office/drawing/2014/main" id="{95F7323E-8285-4667-83C4-2BED21A60E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42821" y="3303150"/>
            <a:ext cx="5040312" cy="4737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it-IT"/>
              <a:t>Name Surname – xx Cycle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2482F7E-5382-2031-98B7-2CBB3DCE8E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11"/>
          <a:stretch/>
        </p:blipFill>
        <p:spPr>
          <a:xfrm>
            <a:off x="9732391" y="5410098"/>
            <a:ext cx="1956021" cy="955288"/>
          </a:xfrm>
          <a:prstGeom prst="rect">
            <a:avLst/>
          </a:prstGeom>
        </p:spPr>
      </p:pic>
      <p:sp>
        <p:nvSpPr>
          <p:cNvPr id="3" name="Segnaposto testo 9">
            <a:extLst>
              <a:ext uri="{FF2B5EF4-FFF2-40B4-BE49-F238E27FC236}">
                <a16:creationId xmlns:a16="http://schemas.microsoft.com/office/drawing/2014/main" id="{11AB17B5-F5FC-5828-9B89-0801822B3D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1763" y="4408016"/>
            <a:ext cx="5040312" cy="4737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it-IT"/>
              <a:t>Supervisor: Name Surname</a:t>
            </a:r>
          </a:p>
        </p:txBody>
      </p:sp>
      <p:sp>
        <p:nvSpPr>
          <p:cNvPr id="10" name="Segnaposto testo 6">
            <a:extLst>
              <a:ext uri="{FF2B5EF4-FFF2-40B4-BE49-F238E27FC236}">
                <a16:creationId xmlns:a16="http://schemas.microsoft.com/office/drawing/2014/main" id="{56ECA84E-797B-FBCE-6D24-703594A56B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2755"/>
            <a:ext cx="12192000" cy="390231"/>
          </a:xfrm>
          <a:prstGeom prst="rect">
            <a:avLst/>
          </a:prstGeom>
        </p:spPr>
        <p:txBody>
          <a:bodyPr anchor="b" anchorCtr="0"/>
          <a:lstStyle>
            <a:lvl1pPr marL="0" indent="0" algn="just"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4800">
                <a:latin typeface="+mj-lt"/>
              </a:defRPr>
            </a:lvl2pPr>
            <a:lvl3pPr>
              <a:defRPr sz="4800">
                <a:latin typeface="+mj-lt"/>
              </a:defRPr>
            </a:lvl3pPr>
            <a:lvl4pPr>
              <a:defRPr sz="4800">
                <a:latin typeface="+mj-lt"/>
              </a:defRPr>
            </a:lvl4pPr>
            <a:lvl5pPr>
              <a:defRPr sz="4800">
                <a:latin typeface="+mj-lt"/>
              </a:defRPr>
            </a:lvl5pPr>
          </a:lstStyle>
          <a:p>
            <a:pPr lvl="0"/>
            <a:r>
              <a:rPr lang="en-US"/>
              <a:t>PhD Program in Computer and Control Engineering – Yearly Review</a:t>
            </a:r>
            <a:endParaRPr lang="it-IT"/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4F034ACF-6F29-CAEA-00E7-736BC926D54D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2986"/>
            <a:ext cx="12192000" cy="253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71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 sezione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5">
            <a:extLst>
              <a:ext uri="{FF2B5EF4-FFF2-40B4-BE49-F238E27FC236}">
                <a16:creationId xmlns:a16="http://schemas.microsoft.com/office/drawing/2014/main" id="{467B1EFD-3A9D-457D-BBE0-7ACE87EB3F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78622" y="0"/>
            <a:ext cx="841337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altLang="ko-KR"/>
              <a:t>                                      </a:t>
            </a:r>
            <a:r>
              <a:rPr lang="en-US" altLang="ko-KR" err="1"/>
              <a:t>Inserisci</a:t>
            </a:r>
            <a:r>
              <a:rPr lang="en-US" altLang="ko-KR"/>
              <a:t> </a:t>
            </a:r>
            <a:r>
              <a:rPr lang="en-US" altLang="ko-KR" err="1"/>
              <a:t>immagine</a:t>
            </a:r>
            <a:r>
              <a:rPr lang="en-US" altLang="ko-KR"/>
              <a:t>  </a:t>
            </a:r>
            <a:endParaRPr lang="ko-KR" altLang="en-US"/>
          </a:p>
        </p:txBody>
      </p:sp>
      <p:sp>
        <p:nvSpPr>
          <p:cNvPr id="6" name="Shape 14">
            <a:extLst>
              <a:ext uri="{FF2B5EF4-FFF2-40B4-BE49-F238E27FC236}">
                <a16:creationId xmlns:a16="http://schemas.microsoft.com/office/drawing/2014/main" id="{E6CEB77F-C2FB-412D-ABD2-524F04C33F6A}"/>
              </a:ext>
            </a:extLst>
          </p:cNvPr>
          <p:cNvSpPr/>
          <p:nvPr userDrawn="1"/>
        </p:nvSpPr>
        <p:spPr>
          <a:xfrm flipH="1">
            <a:off x="-7127" y="-1"/>
            <a:ext cx="3779026" cy="68579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8A73D10D-42B2-4140-B143-9E1099C04D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260351"/>
            <a:ext cx="3486150" cy="48831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4000" b="1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defRPr>
            </a:lvl1pPr>
            <a:lvl2pPr>
              <a:defRPr sz="4800">
                <a:latin typeface="+mj-lt"/>
              </a:defRPr>
            </a:lvl2pPr>
            <a:lvl3pPr>
              <a:defRPr sz="4800">
                <a:latin typeface="+mj-lt"/>
              </a:defRPr>
            </a:lvl3pPr>
            <a:lvl4pPr>
              <a:defRPr sz="4800">
                <a:latin typeface="+mj-lt"/>
              </a:defRPr>
            </a:lvl4pPr>
            <a:lvl5pPr>
              <a:defRPr sz="4800">
                <a:latin typeface="+mj-lt"/>
              </a:defRPr>
            </a:lvl5pPr>
          </a:lstStyle>
          <a:p>
            <a:pPr lvl="0"/>
            <a:r>
              <a:rPr lang="it-IT"/>
              <a:t>Fare clic per modificare gli stili del titolo</a:t>
            </a:r>
          </a:p>
        </p:txBody>
      </p:sp>
      <p:sp>
        <p:nvSpPr>
          <p:cNvPr id="8" name="Segnaposto testo 9">
            <a:extLst>
              <a:ext uri="{FF2B5EF4-FFF2-40B4-BE49-F238E27FC236}">
                <a16:creationId xmlns:a16="http://schemas.microsoft.com/office/drawing/2014/main" id="{98B74FA1-92E9-41CD-8A30-4D1772522A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2471" y="5290344"/>
            <a:ext cx="3486150" cy="1307306"/>
          </a:xfrm>
          <a:prstGeom prst="rect">
            <a:avLst/>
          </a:prstGeom>
        </p:spPr>
        <p:txBody>
          <a:bodyPr lIns="108000"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it-IT"/>
              <a:t>Fare clic per modificare gli stili del sottotitolo</a:t>
            </a:r>
          </a:p>
        </p:txBody>
      </p:sp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687AE522-6203-4B27-B07D-312A2F226A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906" y="266400"/>
            <a:ext cx="1310643" cy="57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2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6F03F2-89AF-42A3-A2AB-51741EB9F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B3A445-4E39-4C60-BF68-A49E85631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400" y="1548000"/>
            <a:ext cx="11664950" cy="46800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A537EB43-17D5-43D5-8B5C-F13E97A98C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3A129462-641F-489A-A50D-A08E3B9A06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25241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centrale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" y="180000"/>
            <a:ext cx="11662075" cy="10800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400" y="1548000"/>
            <a:ext cx="11662075" cy="4680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57C5FC7-708D-4EF6-A855-401DEBC422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EA6DDF61-F6DE-4361-AD5B-BABAFEB1D2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067536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" y="180000"/>
            <a:ext cx="6228000" cy="108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400" y="1548000"/>
            <a:ext cx="6228000" cy="4680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FA8B7C1-E65C-4AD9-AABC-3ECFF5BFC29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6538" y="267495"/>
            <a:ext cx="5341937" cy="577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err="1"/>
              <a:t>Inserisci</a:t>
            </a:r>
            <a:r>
              <a:rPr lang="en-US" altLang="ko-KR"/>
              <a:t> </a:t>
            </a:r>
            <a:r>
              <a:rPr lang="en-US" altLang="ko-KR" err="1"/>
              <a:t>immagine</a:t>
            </a:r>
            <a:endParaRPr lang="ko-KR" altLang="en-US"/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EF62B772-15B1-4C16-AF67-AAB45B0D71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17EE76B7-0AC3-403C-99D7-5D0C6FC411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415149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centrale e contenuto +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99" y="180000"/>
            <a:ext cx="11662075" cy="108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102153DE-AC17-4B9C-AD42-3122100805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F5F82762-F2D7-4A5B-8DD1-1C8B80AD7F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FC0186C3-F33D-48EE-9789-261D989339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21898" y="1548000"/>
            <a:ext cx="5706579" cy="46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/>
              <a:t>Inserisci immagine</a:t>
            </a:r>
            <a:endParaRPr lang="ko-KR" altLang="en-US"/>
          </a:p>
          <a:p>
            <a:endParaRPr lang="ko-KR" altLang="en-US"/>
          </a:p>
        </p:txBody>
      </p:sp>
      <p:sp>
        <p:nvSpPr>
          <p:cNvPr id="9" name="Segnaposto testo 5">
            <a:extLst>
              <a:ext uri="{FF2B5EF4-FFF2-40B4-BE49-F238E27FC236}">
                <a16:creationId xmlns:a16="http://schemas.microsoft.com/office/drawing/2014/main" id="{AA2408B2-ADE8-49FE-8028-675AFACD78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548000"/>
            <a:ext cx="5832475" cy="4680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0688283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2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" y="180000"/>
            <a:ext cx="43920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400" y="1800000"/>
            <a:ext cx="4392000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963CF4B-60B7-4AEC-B51F-19FF2015955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685212" y="266400"/>
            <a:ext cx="7242674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err="1"/>
              <a:t>Inserisci</a:t>
            </a:r>
            <a:r>
              <a:rPr lang="en-US" altLang="ko-KR"/>
              <a:t> </a:t>
            </a:r>
            <a:r>
              <a:rPr lang="en-US" altLang="ko-KR" err="1"/>
              <a:t>immagine</a:t>
            </a:r>
            <a:endParaRPr lang="ko-KR" altLang="en-US"/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133AAD7E-D8DF-4986-862B-321587805F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Segnaposto testo 6">
            <a:extLst>
              <a:ext uri="{FF2B5EF4-FFF2-40B4-BE49-F238E27FC236}">
                <a16:creationId xmlns:a16="http://schemas.microsoft.com/office/drawing/2014/main" id="{841DD8AC-2CE0-4717-A6E0-0FB4678556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AC2C2F-E25F-420E-994E-2D89E412151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685212" y="3200400"/>
            <a:ext cx="7242674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err="1"/>
              <a:t>Inserisci</a:t>
            </a:r>
            <a:r>
              <a:rPr lang="en-US" altLang="ko-KR"/>
              <a:t> </a:t>
            </a:r>
            <a:r>
              <a:rPr lang="en-US" altLang="ko-KR" err="1"/>
              <a:t>immagine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5759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3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" y="180000"/>
            <a:ext cx="7200000" cy="108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400" y="1548000"/>
            <a:ext cx="7200000" cy="4680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5D1813A-DC62-4FB7-89B0-51A68227466C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7865995" y="267494"/>
            <a:ext cx="344444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err="1"/>
              <a:t>Inserisci</a:t>
            </a:r>
            <a:r>
              <a:rPr lang="en-US" altLang="ko-KR"/>
              <a:t> </a:t>
            </a:r>
            <a:r>
              <a:rPr lang="en-US" altLang="ko-KR" err="1"/>
              <a:t>immagine</a:t>
            </a:r>
            <a:endParaRPr lang="ko-KR" alt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30F6A49-4FB0-4BBA-BDDC-F003CAD02890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7865995" y="2217984"/>
            <a:ext cx="344444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err="1"/>
              <a:t>Inserisci</a:t>
            </a:r>
            <a:r>
              <a:rPr lang="en-US" altLang="ko-KR"/>
              <a:t> </a:t>
            </a:r>
            <a:r>
              <a:rPr lang="en-US" altLang="ko-KR" err="1"/>
              <a:t>immagine</a:t>
            </a:r>
            <a:endParaRPr lang="ko-KR" alt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9587994-3F85-46FE-BECD-542FFA64E249}"/>
              </a:ext>
            </a:extLst>
          </p:cNvPr>
          <p:cNvSpPr>
            <a:spLocks noGrp="1" noChangeAspect="1"/>
          </p:cNvSpPr>
          <p:nvPr>
            <p:ph type="pic" idx="16" hasCustomPrompt="1"/>
          </p:nvPr>
        </p:nvSpPr>
        <p:spPr>
          <a:xfrm>
            <a:off x="7865995" y="4168474"/>
            <a:ext cx="344444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err="1"/>
              <a:t>Inserisci</a:t>
            </a:r>
            <a:r>
              <a:rPr lang="en-US" altLang="ko-KR"/>
              <a:t> </a:t>
            </a:r>
            <a:r>
              <a:rPr lang="en-US" altLang="ko-KR" err="1"/>
              <a:t>immagine</a:t>
            </a:r>
            <a:endParaRPr lang="ko-KR" altLang="en-US"/>
          </a:p>
        </p:txBody>
      </p: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DD4EF6CB-752B-4DA4-9672-38F2AE423C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Segnaposto testo 6">
            <a:extLst>
              <a:ext uri="{FF2B5EF4-FFF2-40B4-BE49-F238E27FC236}">
                <a16:creationId xmlns:a16="http://schemas.microsoft.com/office/drawing/2014/main" id="{421CB9B6-9C83-4513-BC3D-71361799A6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739304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CB7020CC-1F43-4307-885B-9C5B8595FB35}"/>
              </a:ext>
            </a:extLst>
          </p:cNvPr>
          <p:cNvSpPr/>
          <p:nvPr userDrawn="1"/>
        </p:nvSpPr>
        <p:spPr bwMode="auto">
          <a:xfrm>
            <a:off x="0" y="6308725"/>
            <a:ext cx="12192000" cy="54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it-IT"/>
          </a:p>
        </p:txBody>
      </p: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1525B60-4CE1-4B14-BFEA-0C3F4F112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" y="180000"/>
            <a:ext cx="11664950" cy="108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DD3A30F-644A-447F-AE26-65EEFAD48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400" y="1533167"/>
            <a:ext cx="11664950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B17C92E-8ADD-4880-9C12-BC8CB27C40E9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6400800"/>
            <a:ext cx="81865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9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3" r:id="rId3"/>
    <p:sldLayoutId id="2147483650" r:id="rId4"/>
    <p:sldLayoutId id="2147483654" r:id="rId5"/>
    <p:sldLayoutId id="2147483656" r:id="rId6"/>
    <p:sldLayoutId id="2147483665" r:id="rId7"/>
    <p:sldLayoutId id="2147483660" r:id="rId8"/>
    <p:sldLayoutId id="2147483662" r:id="rId9"/>
    <p:sldLayoutId id="2147483679" r:id="rId10"/>
    <p:sldLayoutId id="2147483658" r:id="rId11"/>
    <p:sldLayoutId id="2147483663" r:id="rId12"/>
    <p:sldLayoutId id="2147483664" r:id="rId13"/>
    <p:sldLayoutId id="2147483666" r:id="rId14"/>
    <p:sldLayoutId id="2147483667" r:id="rId15"/>
    <p:sldLayoutId id="2147483668" r:id="rId16"/>
    <p:sldLayoutId id="2147483669" r:id="rId17"/>
    <p:sldLayoutId id="2147483652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80" r:id="rId28"/>
  </p:sldLayoutIdLst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3600" b="1" kern="1200">
          <a:solidFill>
            <a:schemeClr val="tx2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66" userDrawn="1">
          <p15:clr>
            <a:srgbClr val="F26B43"/>
          </p15:clr>
        </p15:guide>
        <p15:guide id="4" pos="7514" userDrawn="1">
          <p15:clr>
            <a:srgbClr val="F26B43"/>
          </p15:clr>
        </p15:guide>
        <p15:guide id="5" orient="horz" pos="164" userDrawn="1">
          <p15:clr>
            <a:srgbClr val="F26B43"/>
          </p15:clr>
        </p15:guide>
        <p15:guide id="6" orient="horz" pos="41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ito.it/en/staff?p=name.lastname#didattic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ris.polito.it/cris/rp/rp0663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hyperlink" Target="NUL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94C73D5-4BF9-687C-5A48-A755E64BB7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1763" y="1812897"/>
            <a:ext cx="10951054" cy="1212936"/>
          </a:xfrm>
        </p:spPr>
        <p:txBody>
          <a:bodyPr anchor="ctr"/>
          <a:lstStyle/>
          <a:p>
            <a:r>
              <a:rPr lang="en-US" sz="4000"/>
              <a:t>Lorem ipsum dolor sit </a:t>
            </a:r>
            <a:r>
              <a:rPr lang="en-US" sz="4000" err="1"/>
              <a:t>amet</a:t>
            </a:r>
            <a:r>
              <a:rPr lang="en-US" sz="4000"/>
              <a:t>, </a:t>
            </a:r>
          </a:p>
          <a:p>
            <a:r>
              <a:rPr lang="en-US" sz="4000"/>
              <a:t>OFFICIAL TITLE of THE PHD TOPIC</a:t>
            </a:r>
            <a:r>
              <a:rPr lang="en-US" sz="4000" b="0" i="1"/>
              <a:t>(PhD Title) 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DBD8131-67ED-0CAE-6047-63B652B797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00476" y="5629987"/>
            <a:ext cx="5040312" cy="77852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/>
              <a:t>Supervisor(s): </a:t>
            </a:r>
            <a:r>
              <a:rPr lang="en-US" sz="1800"/>
              <a:t>Prof. </a:t>
            </a:r>
            <a:r>
              <a:rPr lang="en-US" sz="1800" i="1"/>
              <a:t>Name Surname</a:t>
            </a:r>
          </a:p>
          <a:p>
            <a:pPr algn="ctr"/>
            <a:r>
              <a:rPr lang="en-US"/>
              <a:t>Research Group(s): ABC</a:t>
            </a:r>
            <a:endParaRPr lang="en-US" sz="1800"/>
          </a:p>
          <a:p>
            <a:pPr algn="ctr"/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99FE5F7-1DF4-0D9C-C399-55F263736B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PhD Program in Computer and Control Engineering – Yearly Review</a:t>
            </a:r>
            <a:endParaRPr lang="it-IT"/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C3FDC492-4F1A-3407-A591-859B339D32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4892" y="3962669"/>
            <a:ext cx="9966960" cy="950153"/>
          </a:xfrm>
        </p:spPr>
        <p:txBody>
          <a:bodyPr/>
          <a:lstStyle/>
          <a:p>
            <a:pPr algn="ctr"/>
            <a:r>
              <a:rPr lang="en-US" sz="3200" i="1" u="sng"/>
              <a:t>Name Surname</a:t>
            </a:r>
          </a:p>
          <a:p>
            <a:pPr algn="ctr"/>
            <a:r>
              <a:rPr lang="en-US" sz="2000" err="1"/>
              <a:t>XXXXXX</a:t>
            </a:r>
            <a:r>
              <a:rPr lang="en-US" sz="2000" baseline="30000" err="1"/>
              <a:t>th</a:t>
            </a:r>
            <a:r>
              <a:rPr lang="en-US" sz="2000"/>
              <a:t> Cycle</a:t>
            </a:r>
          </a:p>
        </p:txBody>
      </p:sp>
    </p:spTree>
    <p:extLst>
      <p:ext uri="{BB962C8B-B14F-4D97-AF65-F5344CB8AC3E}">
        <p14:creationId xmlns:p14="http://schemas.microsoft.com/office/powerpoint/2010/main" val="3298923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783EDC-E358-4B76-A37F-E48EA72EE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/>
              <a:t>Next Steps </a:t>
            </a:r>
            <a:r>
              <a:rPr lang="it-IT" sz="3200" b="0" i="1"/>
              <a:t>(1 slide)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3B39C03B-A0D6-0F15-E464-D4813D2137BC}"/>
              </a:ext>
            </a:extLst>
          </p:cNvPr>
          <p:cNvSpPr txBox="1">
            <a:spLocks/>
          </p:cNvSpPr>
          <p:nvPr/>
        </p:nvSpPr>
        <p:spPr>
          <a:xfrm>
            <a:off x="365760" y="1097280"/>
            <a:ext cx="11380124" cy="318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slide should discuss the </a:t>
            </a:r>
            <a:r>
              <a:rPr lang="en-US" b="1" dirty="0"/>
              <a:t>next steps </a:t>
            </a:r>
            <a:r>
              <a:rPr lang="en-US" dirty="0"/>
              <a:t>for your research:</a:t>
            </a:r>
          </a:p>
          <a:p>
            <a:pPr lvl="1">
              <a:lnSpc>
                <a:spcPct val="150000"/>
              </a:lnSpc>
            </a:pPr>
            <a:r>
              <a:rPr lang="it-IT" dirty="0" err="1"/>
              <a:t>these</a:t>
            </a:r>
            <a:r>
              <a:rPr lang="it-IT" dirty="0"/>
              <a:t> steps </a:t>
            </a:r>
            <a:r>
              <a:rPr lang="it-IT" dirty="0" err="1"/>
              <a:t>may</a:t>
            </a:r>
            <a:r>
              <a:rPr lang="it-IT" dirty="0"/>
              <a:t> be </a:t>
            </a:r>
            <a:r>
              <a:rPr lang="it-IT" dirty="0" err="1"/>
              <a:t>related</a:t>
            </a:r>
            <a:r>
              <a:rPr lang="it-IT" dirty="0"/>
              <a:t> to the </a:t>
            </a:r>
            <a:r>
              <a:rPr lang="it-IT" b="1" dirty="0" err="1"/>
              <a:t>previously</a:t>
            </a:r>
            <a:r>
              <a:rPr lang="it-IT" dirty="0"/>
              <a:t> </a:t>
            </a:r>
            <a:r>
              <a:rPr lang="it-IT" dirty="0" err="1"/>
              <a:t>discussed</a:t>
            </a:r>
            <a:r>
              <a:rPr lang="it-IT" dirty="0"/>
              <a:t> </a:t>
            </a:r>
            <a:r>
              <a:rPr lang="it-IT" dirty="0" err="1"/>
              <a:t>research</a:t>
            </a:r>
            <a:r>
              <a:rPr lang="it-IT" dirty="0"/>
              <a:t> activities,</a:t>
            </a:r>
            <a:endParaRPr lang="pt-BR" dirty="0"/>
          </a:p>
          <a:p>
            <a:pPr lvl="1">
              <a:lnSpc>
                <a:spcPct val="150000"/>
              </a:lnSpc>
            </a:pPr>
            <a:r>
              <a:rPr lang="en-US" b="1" dirty="0"/>
              <a:t>or </a:t>
            </a:r>
            <a:r>
              <a:rPr lang="en-US" dirty="0"/>
              <a:t>they may be related to </a:t>
            </a:r>
            <a:r>
              <a:rPr lang="en-US" b="1" dirty="0"/>
              <a:t>new</a:t>
            </a:r>
            <a:r>
              <a:rPr lang="en-US" dirty="0"/>
              <a:t> research activities that you are planning to carry out (or started to address).</a:t>
            </a:r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739616DB-96FD-9B81-9D0E-F5C81B26EB96}"/>
              </a:ext>
            </a:extLst>
          </p:cNvPr>
          <p:cNvGraphicFramePr/>
          <p:nvPr/>
        </p:nvGraphicFramePr>
        <p:xfrm>
          <a:off x="1741055" y="3333404"/>
          <a:ext cx="5033818" cy="2630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llout: freccia a sinistra 7">
            <a:extLst>
              <a:ext uri="{FF2B5EF4-FFF2-40B4-BE49-F238E27FC236}">
                <a16:creationId xmlns:a16="http://schemas.microsoft.com/office/drawing/2014/main" id="{E9B10EBB-7C74-9E5A-3467-119CD60659B0}"/>
              </a:ext>
            </a:extLst>
          </p:cNvPr>
          <p:cNvSpPr/>
          <p:nvPr/>
        </p:nvSpPr>
        <p:spPr>
          <a:xfrm>
            <a:off x="6096000" y="3848330"/>
            <a:ext cx="2070794" cy="56572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7723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Note this!</a:t>
            </a:r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7B843CFF-BC4B-4791-0C18-17D3222C03A2}"/>
              </a:ext>
            </a:extLst>
          </p:cNvPr>
          <p:cNvSpPr txBox="1">
            <a:spLocks/>
          </p:cNvSpPr>
          <p:nvPr/>
        </p:nvSpPr>
        <p:spPr>
          <a:xfrm>
            <a:off x="1371600" y="6422837"/>
            <a:ext cx="943356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>
                <a:solidFill>
                  <a:schemeClr val="bg1"/>
                </a:solidFill>
              </a:rPr>
              <a:t>Name Surname – </a:t>
            </a:r>
            <a:r>
              <a:rPr lang="en-US" sz="1200" err="1">
                <a:solidFill>
                  <a:schemeClr val="bg1"/>
                </a:solidFill>
              </a:rPr>
              <a:t>Phd</a:t>
            </a:r>
            <a:r>
              <a:rPr lang="en-US" sz="1200">
                <a:solidFill>
                  <a:schemeClr val="bg1"/>
                </a:solidFill>
              </a:rPr>
              <a:t> Title as reported in slide 1</a:t>
            </a:r>
          </a:p>
        </p:txBody>
      </p:sp>
      <p:sp>
        <p:nvSpPr>
          <p:cNvPr id="11" name="Segnaposto numero diapositiva 5">
            <a:extLst>
              <a:ext uri="{FF2B5EF4-FFF2-40B4-BE49-F238E27FC236}">
                <a16:creationId xmlns:a16="http://schemas.microsoft.com/office/drawing/2014/main" id="{CCAC03E2-E48F-FF7A-0A7D-43FD04491E46}"/>
              </a:ext>
            </a:extLst>
          </p:cNvPr>
          <p:cNvSpPr txBox="1">
            <a:spLocks/>
          </p:cNvSpPr>
          <p:nvPr/>
        </p:nvSpPr>
        <p:spPr>
          <a:xfrm>
            <a:off x="11596254" y="6422201"/>
            <a:ext cx="580505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E1BC846-4CA4-4F17-85C7-2D3B999B52D3}" type="slidenum">
              <a:rPr lang="en-US" sz="1400" smtClean="0">
                <a:solidFill>
                  <a:schemeClr val="bg1"/>
                </a:solidFill>
              </a:rPr>
              <a:pPr algn="r"/>
              <a:t>10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60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735710-7B74-F447-10A6-13BD4C52F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99" y="180000"/>
            <a:ext cx="11662075" cy="700533"/>
          </a:xfrm>
        </p:spPr>
        <p:txBody>
          <a:bodyPr/>
          <a:lstStyle/>
          <a:p>
            <a:r>
              <a:rPr lang="it-IT" err="1"/>
              <a:t>Teaching</a:t>
            </a:r>
            <a:r>
              <a:rPr lang="it-IT"/>
              <a:t> Activity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AC75A87-8B2E-A773-95C2-40DCC3C23EAF}"/>
              </a:ext>
            </a:extLst>
          </p:cNvPr>
          <p:cNvSpPr txBox="1"/>
          <p:nvPr/>
        </p:nvSpPr>
        <p:spPr>
          <a:xfrm>
            <a:off x="7638473" y="5915543"/>
            <a:ext cx="455623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dirty="0">
                <a:hlinkClick r:id="rId3"/>
              </a:rPr>
              <a:t>Link to Official page</a:t>
            </a:r>
            <a:r>
              <a:rPr lang="it-IT" dirty="0"/>
              <a:t> – CHANGE ME!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BDF4EECC-AAF7-BFE3-6089-630D1A1641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033023"/>
              </p:ext>
            </p:extLst>
          </p:nvPr>
        </p:nvGraphicFramePr>
        <p:xfrm>
          <a:off x="373811" y="1222075"/>
          <a:ext cx="11373664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3120">
                  <a:extLst>
                    <a:ext uri="{9D8B030D-6E8A-4147-A177-3AD203B41FA5}">
                      <a16:colId xmlns:a16="http://schemas.microsoft.com/office/drawing/2014/main" val="1045656826"/>
                    </a:ext>
                  </a:extLst>
                </a:gridCol>
                <a:gridCol w="1033087">
                  <a:extLst>
                    <a:ext uri="{9D8B030D-6E8A-4147-A177-3AD203B41FA5}">
                      <a16:colId xmlns:a16="http://schemas.microsoft.com/office/drawing/2014/main" val="234902465"/>
                    </a:ext>
                  </a:extLst>
                </a:gridCol>
                <a:gridCol w="736123">
                  <a:extLst>
                    <a:ext uri="{9D8B030D-6E8A-4147-A177-3AD203B41FA5}">
                      <a16:colId xmlns:a16="http://schemas.microsoft.com/office/drawing/2014/main" val="3812234473"/>
                    </a:ext>
                  </a:extLst>
                </a:gridCol>
                <a:gridCol w="801278">
                  <a:extLst>
                    <a:ext uri="{9D8B030D-6E8A-4147-A177-3AD203B41FA5}">
                      <a16:colId xmlns:a16="http://schemas.microsoft.com/office/drawing/2014/main" val="1814976255"/>
                    </a:ext>
                  </a:extLst>
                </a:gridCol>
                <a:gridCol w="1225484">
                  <a:extLst>
                    <a:ext uri="{9D8B030D-6E8A-4147-A177-3AD203B41FA5}">
                      <a16:colId xmlns:a16="http://schemas.microsoft.com/office/drawing/2014/main" val="2194094029"/>
                    </a:ext>
                  </a:extLst>
                </a:gridCol>
                <a:gridCol w="926968">
                  <a:extLst>
                    <a:ext uri="{9D8B030D-6E8A-4147-A177-3AD203B41FA5}">
                      <a16:colId xmlns:a16="http://schemas.microsoft.com/office/drawing/2014/main" val="4118214925"/>
                    </a:ext>
                  </a:extLst>
                </a:gridCol>
                <a:gridCol w="737604">
                  <a:extLst>
                    <a:ext uri="{9D8B030D-6E8A-4147-A177-3AD203B41FA5}">
                      <a16:colId xmlns:a16="http://schemas.microsoft.com/office/drawing/2014/main" val="2125933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/>
                        <a:t>Course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Degree (B,M)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CFU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A.Y.</a:t>
                      </a:r>
                      <a:endParaRPr lang="it-IT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Role 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it-IT"/>
                        <a:t>(L,E,M,T)*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#hours </a:t>
                      </a:r>
                      <a:endParaRPr lang="it-IT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CPD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762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/>
                        <a:t>Informatica – Prof. xxxxx</a:t>
                      </a:r>
                      <a:endParaRPr lang="it-IT" sz="160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23/24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E+L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3.21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8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it-IT" sz="1600" b="0" i="0" u="none" strike="noStrike" noProof="0">
                          <a:solidFill>
                            <a:srgbClr val="00284B"/>
                          </a:solidFill>
                          <a:latin typeface="Century Gothic"/>
                        </a:rPr>
                        <a:t>Advanced Programming – Prof. xxxxx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22/23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3.52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13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276879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3F3B668A-FB0C-3AD5-D9FB-68DB2084837E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B217642-4CF9-B400-4EBC-35D5AAF59C9F}"/>
              </a:ext>
            </a:extLst>
          </p:cNvPr>
          <p:cNvSpPr txBox="1"/>
          <p:nvPr/>
        </p:nvSpPr>
        <p:spPr>
          <a:xfrm>
            <a:off x="63862" y="5912394"/>
            <a:ext cx="925285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/>
              <a:t>*L: </a:t>
            </a:r>
            <a:r>
              <a:rPr lang="it-IT" err="1"/>
              <a:t>Lectures</a:t>
            </a:r>
            <a:r>
              <a:rPr lang="it-IT"/>
              <a:t>, E: </a:t>
            </a:r>
            <a:r>
              <a:rPr lang="it-IT" err="1"/>
              <a:t>Exercises</a:t>
            </a:r>
            <a:r>
              <a:rPr lang="it-IT"/>
              <a:t>, M: Mentoring, T: Tutoring </a:t>
            </a:r>
            <a:endParaRPr lang="en-US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AC4360D6-C663-2F60-2458-61EFE9F8AA77}"/>
              </a:ext>
            </a:extLst>
          </p:cNvPr>
          <p:cNvSpPr txBox="1">
            <a:spLocks/>
          </p:cNvSpPr>
          <p:nvPr/>
        </p:nvSpPr>
        <p:spPr>
          <a:xfrm>
            <a:off x="1371600" y="6422837"/>
            <a:ext cx="943356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>
                <a:solidFill>
                  <a:schemeClr val="bg1"/>
                </a:solidFill>
              </a:rPr>
              <a:t>Name Surname – </a:t>
            </a:r>
            <a:r>
              <a:rPr lang="en-US" sz="1200" err="1">
                <a:solidFill>
                  <a:schemeClr val="bg1"/>
                </a:solidFill>
              </a:rPr>
              <a:t>Phd</a:t>
            </a:r>
            <a:r>
              <a:rPr lang="en-US" sz="1200">
                <a:solidFill>
                  <a:schemeClr val="bg1"/>
                </a:solidFill>
              </a:rPr>
              <a:t> Title as reported in slide 1</a:t>
            </a:r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F4AC4ED6-5682-6AD9-9FC9-23DDE3681649}"/>
              </a:ext>
            </a:extLst>
          </p:cNvPr>
          <p:cNvSpPr txBox="1">
            <a:spLocks/>
          </p:cNvSpPr>
          <p:nvPr/>
        </p:nvSpPr>
        <p:spPr>
          <a:xfrm>
            <a:off x="11596254" y="6422201"/>
            <a:ext cx="580505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E1BC846-4CA4-4F17-85C7-2D3B999B52D3}" type="slidenum">
              <a:rPr lang="en-US" sz="1400" smtClean="0">
                <a:solidFill>
                  <a:schemeClr val="bg1"/>
                </a:solidFill>
              </a:rPr>
              <a:pPr algn="r"/>
              <a:t>11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E36D5A0-48BB-454B-A2E0-6DB08290EE03}"/>
              </a:ext>
            </a:extLst>
          </p:cNvPr>
          <p:cNvSpPr txBox="1"/>
          <p:nvPr/>
        </p:nvSpPr>
        <p:spPr>
          <a:xfrm>
            <a:off x="3402751" y="3525279"/>
            <a:ext cx="81935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highlight>
                  <a:srgbClr val="FFFF00"/>
                </a:highlight>
              </a:rPr>
              <a:t>This slide is mandatory.</a:t>
            </a:r>
          </a:p>
          <a:p>
            <a:r>
              <a:rPr lang="en-US" i="1" dirty="0">
                <a:highlight>
                  <a:srgbClr val="FFFF00"/>
                </a:highlight>
              </a:rPr>
              <a:t>Here you report the official status of the teaching activities you carried out.</a:t>
            </a:r>
          </a:p>
          <a:p>
            <a:r>
              <a:rPr lang="en-US" i="1" dirty="0">
                <a:highlight>
                  <a:srgbClr val="FFFF00"/>
                </a:highlight>
              </a:rPr>
              <a:t>This information should be the same as the one found in your “</a:t>
            </a:r>
            <a:r>
              <a:rPr lang="en-US" i="1" dirty="0" err="1">
                <a:highlight>
                  <a:srgbClr val="FFFF00"/>
                </a:highlight>
              </a:rPr>
              <a:t>portale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della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didattica</a:t>
            </a:r>
            <a:r>
              <a:rPr lang="en-US" i="1" dirty="0">
                <a:highlight>
                  <a:srgbClr val="FFFF00"/>
                </a:highlight>
              </a:rPr>
              <a:t>/</a:t>
            </a:r>
            <a:r>
              <a:rPr lang="en-US" i="1" dirty="0" err="1">
                <a:highlight>
                  <a:srgbClr val="FFFF00"/>
                </a:highlight>
              </a:rPr>
              <a:t>incarichi</a:t>
            </a:r>
            <a:r>
              <a:rPr lang="en-US" i="1" dirty="0">
                <a:highlight>
                  <a:srgbClr val="FFFF00"/>
                </a:highlight>
              </a:rPr>
              <a:t>” section and in the public profile [</a:t>
            </a:r>
            <a:r>
              <a:rPr lang="en-US" i="1" dirty="0" err="1">
                <a:highlight>
                  <a:srgbClr val="FFFF00"/>
                </a:highlight>
              </a:rPr>
              <a:t>e.g.https</a:t>
            </a:r>
            <a:r>
              <a:rPr lang="en-US" i="1" dirty="0">
                <a:highlight>
                  <a:srgbClr val="FFFF00"/>
                </a:highlight>
              </a:rPr>
              <a:t>://</a:t>
            </a:r>
            <a:r>
              <a:rPr lang="en-US" i="1" dirty="0" err="1">
                <a:highlight>
                  <a:srgbClr val="FFFF00"/>
                </a:highlight>
              </a:rPr>
              <a:t>www.polito.it</a:t>
            </a:r>
            <a:r>
              <a:rPr lang="en-US" i="1" dirty="0">
                <a:highlight>
                  <a:srgbClr val="FFFF00"/>
                </a:highlight>
              </a:rPr>
              <a:t>/</a:t>
            </a:r>
            <a:r>
              <a:rPr lang="en-US" i="1" dirty="0" err="1">
                <a:highlight>
                  <a:srgbClr val="FFFF00"/>
                </a:highlight>
              </a:rPr>
              <a:t>en</a:t>
            </a:r>
            <a:r>
              <a:rPr lang="en-US" i="1" dirty="0">
                <a:highlight>
                  <a:srgbClr val="FFFF00"/>
                </a:highlight>
              </a:rPr>
              <a:t>/</a:t>
            </a:r>
            <a:r>
              <a:rPr lang="en-US" i="1" dirty="0" err="1">
                <a:highlight>
                  <a:srgbClr val="FFFF00"/>
                </a:highlight>
              </a:rPr>
              <a:t>staff?p</a:t>
            </a:r>
            <a:r>
              <a:rPr lang="en-US" i="1" dirty="0">
                <a:highlight>
                  <a:srgbClr val="FFFF00"/>
                </a:highlight>
              </a:rPr>
              <a:t>=</a:t>
            </a:r>
            <a:r>
              <a:rPr lang="en-US" i="1" dirty="0" err="1">
                <a:highlight>
                  <a:srgbClr val="FFFF00"/>
                </a:highlight>
              </a:rPr>
              <a:t>marco.mellia#didattica</a:t>
            </a:r>
            <a:r>
              <a:rPr lang="en-US" i="1" dirty="0">
                <a:highlight>
                  <a:srgbClr val="FFFF00"/>
                </a:highlight>
              </a:rPr>
              <a:t>]</a:t>
            </a:r>
          </a:p>
          <a:p>
            <a:r>
              <a:rPr lang="en-US" i="1" dirty="0">
                <a:highlight>
                  <a:srgbClr val="FFFF00"/>
                </a:highlight>
              </a:rPr>
              <a:t>In the CPD section you must report the “</a:t>
            </a:r>
            <a:r>
              <a:rPr lang="en-US" i="1" dirty="0" err="1">
                <a:highlight>
                  <a:srgbClr val="FFFF00"/>
                </a:highlight>
              </a:rPr>
              <a:t>Indice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docente</a:t>
            </a:r>
            <a:r>
              <a:rPr lang="en-US" i="1" dirty="0">
                <a:highlight>
                  <a:srgbClr val="FFFF00"/>
                </a:highlight>
              </a:rPr>
              <a:t>”.</a:t>
            </a:r>
            <a:br>
              <a:rPr lang="en-US" i="1" dirty="0">
                <a:highlight>
                  <a:srgbClr val="FFFF00"/>
                </a:highlight>
              </a:rPr>
            </a:br>
            <a:r>
              <a:rPr lang="en-US" i="1" dirty="0">
                <a:highlight>
                  <a:srgbClr val="FFFF00"/>
                </a:highlight>
              </a:rPr>
              <a:t>IF the CPD information is not available, justify why in a note.</a:t>
            </a:r>
          </a:p>
        </p:txBody>
      </p:sp>
    </p:spTree>
    <p:extLst>
      <p:ext uri="{BB962C8B-B14F-4D97-AF65-F5344CB8AC3E}">
        <p14:creationId xmlns:p14="http://schemas.microsoft.com/office/powerpoint/2010/main" val="2634770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735710-7B74-F447-10A6-13BD4C52F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99" y="180000"/>
            <a:ext cx="11662075" cy="700533"/>
          </a:xfrm>
        </p:spPr>
        <p:txBody>
          <a:bodyPr/>
          <a:lstStyle/>
          <a:p>
            <a:r>
              <a:rPr lang="it-IT" err="1"/>
              <a:t>Attended</a:t>
            </a:r>
            <a:r>
              <a:rPr lang="it-IT"/>
              <a:t> Courses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BDF4EECC-AAF7-BFE3-6089-630D1A1641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187504"/>
              </p:ext>
            </p:extLst>
          </p:nvPr>
        </p:nvGraphicFramePr>
        <p:xfrm>
          <a:off x="330679" y="877018"/>
          <a:ext cx="10629239" cy="3791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9730">
                  <a:extLst>
                    <a:ext uri="{9D8B030D-6E8A-4147-A177-3AD203B41FA5}">
                      <a16:colId xmlns:a16="http://schemas.microsoft.com/office/drawing/2014/main" val="1045656826"/>
                    </a:ext>
                  </a:extLst>
                </a:gridCol>
                <a:gridCol w="3965719">
                  <a:extLst>
                    <a:ext uri="{9D8B030D-6E8A-4147-A177-3AD203B41FA5}">
                      <a16:colId xmlns:a16="http://schemas.microsoft.com/office/drawing/2014/main" val="234902465"/>
                    </a:ext>
                  </a:extLst>
                </a:gridCol>
                <a:gridCol w="2871216">
                  <a:extLst>
                    <a:ext uri="{9D8B030D-6E8A-4147-A177-3AD203B41FA5}">
                      <a16:colId xmlns:a16="http://schemas.microsoft.com/office/drawing/2014/main" val="3812234473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1814976255"/>
                    </a:ext>
                  </a:extLst>
                </a:gridCol>
                <a:gridCol w="1505022">
                  <a:extLst>
                    <a:ext uri="{9D8B030D-6E8A-4147-A177-3AD203B41FA5}">
                      <a16:colId xmlns:a16="http://schemas.microsoft.com/office/drawing/2014/main" val="2194094029"/>
                    </a:ext>
                  </a:extLst>
                </a:gridCol>
              </a:tblGrid>
              <a:tr h="315965">
                <a:tc>
                  <a:txBody>
                    <a:bodyPr/>
                    <a:lstStyle/>
                    <a:p>
                      <a:r>
                        <a:rPr lang="it-IT" sz="1400" dirty="0" err="1"/>
                        <a:t>Type</a:t>
                      </a:r>
                      <a:r>
                        <a:rPr lang="it-IT" sz="1400" dirty="0"/>
                        <a:t> (H,S)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# hours</a:t>
                      </a:r>
                      <a:endParaRPr lang="it-IT" sz="140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it-IT" sz="1400"/>
                        <a:t>Year</a:t>
                      </a:r>
                      <a:endParaRPr lang="it-IT" sz="140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762760"/>
                  </a:ext>
                </a:extLst>
              </a:tr>
              <a:tr h="315965">
                <a:tc>
                  <a:txBody>
                    <a:bodyPr/>
                    <a:lstStyle/>
                    <a:p>
                      <a:r>
                        <a:rPr lang="it-IT" sz="140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Polito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it-IT" sz="140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2022/2023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860315"/>
                  </a:ext>
                </a:extLst>
              </a:tr>
              <a:tr h="315965">
                <a:tc>
                  <a:txBody>
                    <a:bodyPr/>
                    <a:lstStyle/>
                    <a:p>
                      <a:r>
                        <a:rPr lang="it-IT" sz="140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Online (Coursera)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2022/2023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13078"/>
                  </a:ext>
                </a:extLst>
              </a:tr>
              <a:tr h="315965">
                <a:tc>
                  <a:txBody>
                    <a:bodyPr/>
                    <a:lstStyle/>
                    <a:p>
                      <a:r>
                        <a:rPr lang="it-IT" sz="140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Barcelona (Summer school)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2021/2022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276879"/>
                  </a:ext>
                </a:extLst>
              </a:tr>
              <a:tr h="31596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it-IT" sz="140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it-IT" sz="1400"/>
                        <a:t>Polito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it-IT" sz="140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it-IT" sz="1400"/>
                        <a:t>2021/2022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329125"/>
                  </a:ext>
                </a:extLst>
              </a:tr>
              <a:tr h="31596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it-IT" sz="1400" err="1"/>
                        <a:t>S</a:t>
                      </a: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it-IT" sz="1400"/>
                        <a:t>Polito (online)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it-IT" sz="140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it-IT" sz="1400" err="1"/>
                        <a:t>planned</a:t>
                      </a:r>
                      <a:endParaRPr lang="it-IT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445994"/>
                  </a:ext>
                </a:extLst>
              </a:tr>
              <a:tr h="315965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843672"/>
                  </a:ext>
                </a:extLst>
              </a:tr>
              <a:tr h="315965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110010"/>
                  </a:ext>
                </a:extLst>
              </a:tr>
              <a:tr h="315965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825384"/>
                  </a:ext>
                </a:extLst>
              </a:tr>
              <a:tr h="315965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353080"/>
                  </a:ext>
                </a:extLst>
              </a:tr>
              <a:tr h="315965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613854"/>
                  </a:ext>
                </a:extLst>
              </a:tr>
              <a:tr h="315965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660310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3F3B668A-FB0C-3AD5-D9FB-68DB2084837E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010A5BDC-65C9-E4D1-9E94-E9BEA2930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887747"/>
              </p:ext>
            </p:extLst>
          </p:nvPr>
        </p:nvGraphicFramePr>
        <p:xfrm>
          <a:off x="6656522" y="5323335"/>
          <a:ext cx="5087234" cy="13766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846718">
                  <a:extLst>
                    <a:ext uri="{9D8B030D-6E8A-4147-A177-3AD203B41FA5}">
                      <a16:colId xmlns:a16="http://schemas.microsoft.com/office/drawing/2014/main" val="2496263752"/>
                    </a:ext>
                  </a:extLst>
                </a:gridCol>
                <a:gridCol w="1240516">
                  <a:extLst>
                    <a:ext uri="{9D8B030D-6E8A-4147-A177-3AD203B41FA5}">
                      <a16:colId xmlns:a16="http://schemas.microsoft.com/office/drawing/2014/main" val="824726757"/>
                    </a:ext>
                  </a:extLst>
                </a:gridCol>
              </a:tblGrid>
              <a:tr h="362857">
                <a:tc>
                  <a:txBody>
                    <a:bodyPr/>
                    <a:lstStyle/>
                    <a:p>
                      <a:r>
                        <a:rPr lang="it-IT" b="1"/>
                        <a:t>Total hard skills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72/100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61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/>
                        <a:t>Total soft skills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24/40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496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/>
                        <a:t>Total activities </a:t>
                      </a:r>
                      <a:r>
                        <a:rPr lang="it-IT" b="1" dirty="0" err="1"/>
                        <a:t>outside</a:t>
                      </a:r>
                      <a:r>
                        <a:rPr lang="it-IT" b="1" dirty="0"/>
                        <a:t> (Attività formative esterne)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71857"/>
                  </a:ext>
                </a:extLst>
              </a:tr>
            </a:tbl>
          </a:graphicData>
        </a:graphic>
      </p:graphicFrame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2CE8D581-7FF8-93F9-6244-ED2E3A3D79CF}"/>
              </a:ext>
            </a:extLst>
          </p:cNvPr>
          <p:cNvSpPr txBox="1">
            <a:spLocks/>
          </p:cNvSpPr>
          <p:nvPr/>
        </p:nvSpPr>
        <p:spPr>
          <a:xfrm>
            <a:off x="1371600" y="6422837"/>
            <a:ext cx="943356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>
                <a:solidFill>
                  <a:schemeClr val="bg1"/>
                </a:solidFill>
              </a:rPr>
              <a:t>Name Surname – </a:t>
            </a:r>
            <a:r>
              <a:rPr lang="en-US" sz="1200" err="1">
                <a:solidFill>
                  <a:schemeClr val="bg1"/>
                </a:solidFill>
              </a:rPr>
              <a:t>Phd</a:t>
            </a:r>
            <a:r>
              <a:rPr lang="en-US" sz="1200">
                <a:solidFill>
                  <a:schemeClr val="bg1"/>
                </a:solidFill>
              </a:rPr>
              <a:t> Title as reported in slide 1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0965A23B-C952-73B0-349A-BB57D706DBD4}"/>
              </a:ext>
            </a:extLst>
          </p:cNvPr>
          <p:cNvSpPr txBox="1">
            <a:spLocks/>
          </p:cNvSpPr>
          <p:nvPr/>
        </p:nvSpPr>
        <p:spPr>
          <a:xfrm>
            <a:off x="11596254" y="6422201"/>
            <a:ext cx="580505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E1BC846-4CA4-4F17-85C7-2D3B999B52D3}" type="slidenum">
              <a:rPr lang="en-US" sz="1400" smtClean="0">
                <a:solidFill>
                  <a:schemeClr val="bg1"/>
                </a:solidFill>
              </a:rPr>
              <a:pPr algn="r"/>
              <a:t>12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6DC5093-67C3-5417-A773-088E13D2EFAB}"/>
              </a:ext>
            </a:extLst>
          </p:cNvPr>
          <p:cNvSpPr txBox="1"/>
          <p:nvPr/>
        </p:nvSpPr>
        <p:spPr>
          <a:xfrm>
            <a:off x="2022765" y="3525279"/>
            <a:ext cx="95734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highlight>
                  <a:srgbClr val="FFFF00"/>
                </a:highlight>
              </a:rPr>
              <a:t>This slide is mandatory.</a:t>
            </a:r>
          </a:p>
          <a:p>
            <a:r>
              <a:rPr lang="en-US" i="1" dirty="0">
                <a:highlight>
                  <a:srgbClr val="FFFF00"/>
                </a:highlight>
              </a:rPr>
              <a:t>Here you report the official status of the study plan.</a:t>
            </a:r>
          </a:p>
          <a:p>
            <a:r>
              <a:rPr lang="en-US" i="1" dirty="0">
                <a:highlight>
                  <a:srgbClr val="FFFF00"/>
                </a:highlight>
              </a:rPr>
              <a:t>This information should be the same as the one found in your “</a:t>
            </a:r>
            <a:r>
              <a:rPr lang="en-US" i="1" dirty="0" err="1">
                <a:highlight>
                  <a:srgbClr val="FFFF00"/>
                </a:highlight>
              </a:rPr>
              <a:t>cruscotto</a:t>
            </a:r>
            <a:r>
              <a:rPr lang="en-US" i="1" dirty="0">
                <a:highlight>
                  <a:srgbClr val="FFFF00"/>
                </a:highlight>
              </a:rPr>
              <a:t> scudo” section. Sort type and year.</a:t>
            </a:r>
          </a:p>
          <a:p>
            <a:r>
              <a:rPr lang="en-US" i="1" dirty="0">
                <a:highlight>
                  <a:srgbClr val="FFFF00"/>
                </a:highlight>
              </a:rPr>
              <a:t>Separate the courses already passed and those you planned</a:t>
            </a:r>
          </a:p>
          <a:p>
            <a:r>
              <a:rPr lang="en-US" i="1" dirty="0">
                <a:highlight>
                  <a:srgbClr val="FFFF00"/>
                </a:highlight>
              </a:rPr>
              <a:t>In the table below – summarize the total number of hours already recognized (as from the </a:t>
            </a:r>
            <a:r>
              <a:rPr lang="en-US" i="1" dirty="0" err="1">
                <a:highlight>
                  <a:srgbClr val="FFFF00"/>
                </a:highlight>
              </a:rPr>
              <a:t>Cruscotto</a:t>
            </a:r>
            <a:r>
              <a:rPr lang="en-US" i="1" dirty="0">
                <a:highlight>
                  <a:srgbClr val="FFFF00"/>
                </a:highlight>
              </a:rPr>
              <a:t> Scudo)</a:t>
            </a:r>
          </a:p>
          <a:p>
            <a:r>
              <a:rPr lang="en-US" i="1" dirty="0">
                <a:highlight>
                  <a:srgbClr val="FFFF00"/>
                </a:highlight>
              </a:rPr>
              <a:t>Add more slides if needed</a:t>
            </a:r>
          </a:p>
        </p:txBody>
      </p:sp>
    </p:spTree>
    <p:extLst>
      <p:ext uri="{BB962C8B-B14F-4D97-AF65-F5344CB8AC3E}">
        <p14:creationId xmlns:p14="http://schemas.microsoft.com/office/powerpoint/2010/main" val="3390094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735710-7B74-F447-10A6-13BD4C52F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99" y="180000"/>
            <a:ext cx="11662075" cy="700533"/>
          </a:xfrm>
        </p:spPr>
        <p:txBody>
          <a:bodyPr/>
          <a:lstStyle/>
          <a:p>
            <a:r>
              <a:rPr lang="it-IT"/>
              <a:t>Publications </a:t>
            </a:r>
            <a:r>
              <a:rPr lang="en-US" b="0" i="1"/>
              <a:t>(in reverse order of appearance)</a:t>
            </a:r>
            <a:endParaRPr lang="it-IT" b="0" i="1"/>
          </a:p>
        </p:txBody>
      </p:sp>
      <p:sp>
        <p:nvSpPr>
          <p:cNvPr id="7" name="Segnaposto testo 14">
            <a:extLst>
              <a:ext uri="{FF2B5EF4-FFF2-40B4-BE49-F238E27FC236}">
                <a16:creationId xmlns:a16="http://schemas.microsoft.com/office/drawing/2014/main" id="{3019B0AC-A441-7C81-D8E7-C2CB0CF2767E}"/>
              </a:ext>
            </a:extLst>
          </p:cNvPr>
          <p:cNvSpPr txBox="1">
            <a:spLocks/>
          </p:cNvSpPr>
          <p:nvPr/>
        </p:nvSpPr>
        <p:spPr>
          <a:xfrm>
            <a:off x="263525" y="753801"/>
            <a:ext cx="11238361" cy="17757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/>
              <a:t>Journal Papers</a:t>
            </a:r>
          </a:p>
          <a:p>
            <a:pPr marL="285750" indent="-285750">
              <a:buChar char="•"/>
            </a:pPr>
            <a:r>
              <a:rPr lang="it-IT" sz="1400"/>
              <a:t>Author1, Author2,Author3,Author4 et al., “Title”. </a:t>
            </a:r>
            <a:r>
              <a:rPr lang="it-IT" sz="1400" err="1"/>
              <a:t>JournalName</a:t>
            </a:r>
            <a:r>
              <a:rPr lang="it-IT" sz="1400"/>
              <a:t> (</a:t>
            </a:r>
            <a:r>
              <a:rPr lang="it-IT" sz="1400" b="1" err="1"/>
              <a:t>Year</a:t>
            </a:r>
            <a:r>
              <a:rPr lang="it-IT" sz="1400"/>
              <a:t>). DOI.</a:t>
            </a:r>
          </a:p>
          <a:p>
            <a:pPr marL="285750" indent="-285750">
              <a:buChar char="•"/>
            </a:pPr>
            <a:r>
              <a:rPr lang="it-IT" sz="1400"/>
              <a:t>Author1, Author2,Author3,Author4 et </a:t>
            </a:r>
            <a:r>
              <a:rPr lang="it-IT" sz="1400" err="1"/>
              <a:t>al.,“Title</a:t>
            </a:r>
            <a:r>
              <a:rPr lang="it-IT" sz="1400"/>
              <a:t>”. </a:t>
            </a:r>
            <a:r>
              <a:rPr lang="it-IT" sz="1400" err="1"/>
              <a:t>Accepted</a:t>
            </a:r>
            <a:r>
              <a:rPr lang="it-IT" sz="1400"/>
              <a:t> in </a:t>
            </a:r>
            <a:r>
              <a:rPr lang="it-IT" sz="1400" err="1"/>
              <a:t>JournalName</a:t>
            </a:r>
            <a:r>
              <a:rPr lang="it-IT" sz="1400"/>
              <a:t> (</a:t>
            </a:r>
            <a:r>
              <a:rPr lang="it-IT" sz="1400" b="1" err="1"/>
              <a:t>Year</a:t>
            </a:r>
            <a:r>
              <a:rPr lang="it-IT" sz="1400"/>
              <a:t>). </a:t>
            </a:r>
          </a:p>
          <a:p>
            <a:pPr marL="285750" indent="-285750">
              <a:buChar char="•"/>
            </a:pPr>
            <a:endParaRPr lang="it-IT" sz="18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8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/>
          </a:p>
        </p:txBody>
      </p:sp>
      <p:sp>
        <p:nvSpPr>
          <p:cNvPr id="8" name="Segnaposto testo 14">
            <a:extLst>
              <a:ext uri="{FF2B5EF4-FFF2-40B4-BE49-F238E27FC236}">
                <a16:creationId xmlns:a16="http://schemas.microsoft.com/office/drawing/2014/main" id="{5A0A9B5F-9621-997D-2374-36B323BDDA8B}"/>
              </a:ext>
            </a:extLst>
          </p:cNvPr>
          <p:cNvSpPr txBox="1">
            <a:spLocks/>
          </p:cNvSpPr>
          <p:nvPr/>
        </p:nvSpPr>
        <p:spPr>
          <a:xfrm>
            <a:off x="591838" y="2365320"/>
            <a:ext cx="11123342" cy="18045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b="1"/>
              <a:t>Conference </a:t>
            </a:r>
            <a:r>
              <a:rPr lang="it-IT" b="1" err="1"/>
              <a:t>Proceedings</a:t>
            </a:r>
            <a:r>
              <a:rPr lang="it-IT" b="1"/>
              <a:t> Papers</a:t>
            </a:r>
            <a:endParaRPr lang="it-IT"/>
          </a:p>
          <a:p>
            <a:pPr marL="285750" indent="-285750" algn="r">
              <a:buChar char="•"/>
            </a:pPr>
            <a:r>
              <a:rPr lang="it-IT" sz="1400"/>
              <a:t>Author1, Author2,Author3,Author4 et al., “Title”. Conference, Location, Date. DOI. </a:t>
            </a:r>
          </a:p>
          <a:p>
            <a:pPr marL="285750" indent="-285750" algn="r">
              <a:buChar char="•"/>
            </a:pPr>
            <a:r>
              <a:rPr lang="it-IT" sz="1400"/>
              <a:t>L. Sabatini, C. Arnaldi, D. Cristiani, M. Bartoli et </a:t>
            </a:r>
            <a:r>
              <a:rPr lang="it-IT" sz="1400" err="1"/>
              <a:t>al.,“Title</a:t>
            </a:r>
            <a:r>
              <a:rPr lang="it-IT" sz="1400"/>
              <a:t>”. IEEE Conference on smart </a:t>
            </a:r>
            <a:r>
              <a:rPr lang="it-IT" sz="1400" err="1"/>
              <a:t>grids</a:t>
            </a:r>
            <a:r>
              <a:rPr lang="it-IT" sz="1400"/>
              <a:t>, Singapore, 12-15/03/2022. 10.1223656365x. </a:t>
            </a:r>
          </a:p>
          <a:p>
            <a:pPr marL="342900" indent="-342900" algn="r">
              <a:buChar char="•"/>
            </a:pPr>
            <a:endParaRPr lang="it-IT"/>
          </a:p>
        </p:txBody>
      </p:sp>
      <p:sp>
        <p:nvSpPr>
          <p:cNvPr id="9" name="Segnaposto testo 14">
            <a:extLst>
              <a:ext uri="{FF2B5EF4-FFF2-40B4-BE49-F238E27FC236}">
                <a16:creationId xmlns:a16="http://schemas.microsoft.com/office/drawing/2014/main" id="{7C027E12-9E1D-58B9-635D-A4BE35082465}"/>
              </a:ext>
            </a:extLst>
          </p:cNvPr>
          <p:cNvSpPr txBox="1">
            <a:spLocks/>
          </p:cNvSpPr>
          <p:nvPr/>
        </p:nvSpPr>
        <p:spPr>
          <a:xfrm>
            <a:off x="263525" y="4095959"/>
            <a:ext cx="11382135" cy="13732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/>
              <a:t>Others</a:t>
            </a:r>
          </a:p>
          <a:p>
            <a:pPr marL="285750" indent="-285750">
              <a:buChar char="•"/>
            </a:pPr>
            <a:r>
              <a:rPr lang="it-IT" sz="1400"/>
              <a:t>Creator(s), </a:t>
            </a:r>
            <a:r>
              <a:rPr lang="it-IT" sz="1400" err="1"/>
              <a:t>patent</a:t>
            </a:r>
            <a:r>
              <a:rPr lang="it-IT" sz="1400"/>
              <a:t> name, </a:t>
            </a:r>
            <a:r>
              <a:rPr lang="it-IT" sz="1400" err="1"/>
              <a:t>patent</a:t>
            </a:r>
            <a:r>
              <a:rPr lang="it-IT" sz="1400"/>
              <a:t> </a:t>
            </a:r>
            <a:r>
              <a:rPr lang="it-IT" sz="1400" err="1"/>
              <a:t>number</a:t>
            </a:r>
            <a:r>
              <a:rPr lang="it-IT" sz="1400"/>
              <a:t>, </a:t>
            </a:r>
            <a:r>
              <a:rPr lang="it-IT" sz="1400" err="1"/>
              <a:t>month</a:t>
            </a:r>
            <a:r>
              <a:rPr lang="it-IT" sz="1400"/>
              <a:t>/</a:t>
            </a:r>
            <a:r>
              <a:rPr lang="it-IT" sz="1400" err="1"/>
              <a:t>year</a:t>
            </a:r>
            <a:endParaRPr lang="it-IT" sz="1400"/>
          </a:p>
          <a:p>
            <a:pPr marL="285750" indent="-285750">
              <a:buChar char="•"/>
            </a:pPr>
            <a:r>
              <a:rPr lang="it-IT" sz="1400"/>
              <a:t>Author, "Title", Book </a:t>
            </a:r>
            <a:r>
              <a:rPr lang="it-IT" sz="1400" err="1"/>
              <a:t>title</a:t>
            </a:r>
            <a:r>
              <a:rPr lang="it-IT" sz="1400"/>
              <a:t> (</a:t>
            </a:r>
            <a:r>
              <a:rPr lang="it-IT" sz="1400" b="1" err="1"/>
              <a:t>Year</a:t>
            </a:r>
            <a:r>
              <a:rPr lang="it-IT" sz="1400"/>
              <a:t>), Publisher. DOI. </a:t>
            </a:r>
          </a:p>
          <a:p>
            <a:pPr marL="342900" indent="-342900">
              <a:buChar char="•"/>
            </a:pPr>
            <a:endParaRPr 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D169361C-6548-26DD-F4F1-7F17D42481DD}"/>
              </a:ext>
            </a:extLst>
          </p:cNvPr>
          <p:cNvSpPr txBox="1">
            <a:spLocks/>
          </p:cNvSpPr>
          <p:nvPr/>
        </p:nvSpPr>
        <p:spPr>
          <a:xfrm>
            <a:off x="1371600" y="6422837"/>
            <a:ext cx="943356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>
                <a:solidFill>
                  <a:schemeClr val="bg1"/>
                </a:solidFill>
              </a:rPr>
              <a:t>Name Surname – </a:t>
            </a:r>
            <a:r>
              <a:rPr lang="en-US" sz="1200" err="1">
                <a:solidFill>
                  <a:schemeClr val="bg1"/>
                </a:solidFill>
              </a:rPr>
              <a:t>Phd</a:t>
            </a:r>
            <a:r>
              <a:rPr lang="en-US" sz="1200">
                <a:solidFill>
                  <a:schemeClr val="bg1"/>
                </a:solidFill>
              </a:rPr>
              <a:t> Title as reported in slide 1</a:t>
            </a:r>
          </a:p>
        </p:txBody>
      </p:sp>
      <p:sp>
        <p:nvSpPr>
          <p:cNvPr id="3" name="Segnaposto numero diapositiva 5">
            <a:extLst>
              <a:ext uri="{FF2B5EF4-FFF2-40B4-BE49-F238E27FC236}">
                <a16:creationId xmlns:a16="http://schemas.microsoft.com/office/drawing/2014/main" id="{13EF47A5-900C-106A-C823-7119C8CC2E2D}"/>
              </a:ext>
            </a:extLst>
          </p:cNvPr>
          <p:cNvSpPr txBox="1">
            <a:spLocks/>
          </p:cNvSpPr>
          <p:nvPr/>
        </p:nvSpPr>
        <p:spPr>
          <a:xfrm>
            <a:off x="11596254" y="6422201"/>
            <a:ext cx="580505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E1BC846-4CA4-4F17-85C7-2D3B999B52D3}" type="slidenum">
              <a:rPr lang="en-US" sz="1400" smtClean="0">
                <a:solidFill>
                  <a:schemeClr val="bg1"/>
                </a:solidFill>
              </a:rPr>
              <a:pPr algn="r"/>
              <a:t>13</a:t>
            </a:fld>
            <a:endParaRPr lang="en-US" sz="1400">
              <a:solidFill>
                <a:schemeClr val="bg1"/>
              </a:solidFill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28252AFD-414B-459F-552F-2713347C4B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397859"/>
              </p:ext>
            </p:extLst>
          </p:nvPr>
        </p:nvGraphicFramePr>
        <p:xfrm>
          <a:off x="7313104" y="4052363"/>
          <a:ext cx="4724687" cy="104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870">
                  <a:extLst>
                    <a:ext uri="{9D8B030D-6E8A-4147-A177-3AD203B41FA5}">
                      <a16:colId xmlns:a16="http://schemas.microsoft.com/office/drawing/2014/main" val="2496263752"/>
                    </a:ext>
                  </a:extLst>
                </a:gridCol>
                <a:gridCol w="1461921">
                  <a:extLst>
                    <a:ext uri="{9D8B030D-6E8A-4147-A177-3AD203B41FA5}">
                      <a16:colId xmlns:a16="http://schemas.microsoft.com/office/drawing/2014/main" val="1558731715"/>
                    </a:ext>
                  </a:extLst>
                </a:gridCol>
                <a:gridCol w="1574896">
                  <a:extLst>
                    <a:ext uri="{9D8B030D-6E8A-4147-A177-3AD203B41FA5}">
                      <a16:colId xmlns:a16="http://schemas.microsoft.com/office/drawing/2014/main" val="824726757"/>
                    </a:ext>
                  </a:extLst>
                </a:gridCol>
              </a:tblGrid>
              <a:tr h="235119"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600" b="1"/>
                        <a:t>Publication Summary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859986"/>
                  </a:ext>
                </a:extLst>
              </a:tr>
              <a:tr h="235119">
                <a:tc>
                  <a:txBody>
                    <a:bodyPr/>
                    <a:lstStyle/>
                    <a:p>
                      <a:pPr algn="ctr"/>
                      <a:r>
                        <a:rPr lang="it-IT" sz="1600" b="1"/>
                        <a:t>Journal Papers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600" b="1"/>
                        <a:t>Proceedings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/>
                        <a:t>Others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61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b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60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496349"/>
                  </a:ext>
                </a:extLst>
              </a:tr>
            </a:tbl>
          </a:graphicData>
        </a:graphic>
      </p:graphicFrame>
      <p:sp>
        <p:nvSpPr>
          <p:cNvPr id="10" name="CasellaDiTesto 22">
            <a:extLst>
              <a:ext uri="{FF2B5EF4-FFF2-40B4-BE49-F238E27FC236}">
                <a16:creationId xmlns:a16="http://schemas.microsoft.com/office/drawing/2014/main" id="{02DE158D-6CC7-6A6B-E850-D292A8E616D1}"/>
              </a:ext>
            </a:extLst>
          </p:cNvPr>
          <p:cNvSpPr txBox="1"/>
          <p:nvPr/>
        </p:nvSpPr>
        <p:spPr>
          <a:xfrm>
            <a:off x="7712800" y="3634294"/>
            <a:ext cx="433069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>
                <a:hlinkClick r:id="rId3"/>
              </a:rPr>
              <a:t>Link to your IRIS Profile</a:t>
            </a:r>
            <a:r>
              <a:rPr lang="it-IT"/>
              <a:t> CHANGE ME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001BDFB-E5BB-70BB-6D53-228AC9FDC0D8}"/>
              </a:ext>
            </a:extLst>
          </p:cNvPr>
          <p:cNvSpPr txBox="1"/>
          <p:nvPr/>
        </p:nvSpPr>
        <p:spPr>
          <a:xfrm>
            <a:off x="117700" y="5274567"/>
            <a:ext cx="8744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>
                <a:highlight>
                  <a:srgbClr val="FFFF00"/>
                </a:highlight>
              </a:rPr>
              <a:t>You MUST report publications as they appear from the</a:t>
            </a:r>
          </a:p>
          <a:p>
            <a:r>
              <a:rPr lang="en-GB" b="1" i="1">
                <a:highlight>
                  <a:srgbClr val="FFFF00"/>
                </a:highlight>
              </a:rPr>
              <a:t>EXPORTED XLS FILE </a:t>
            </a:r>
            <a:r>
              <a:rPr lang="en-GB" i="1">
                <a:highlight>
                  <a:srgbClr val="FFFF00"/>
                </a:highlight>
              </a:rPr>
              <a:t>from your IRIS profile – column-z ‘</a:t>
            </a:r>
            <a:r>
              <a:rPr lang="en-GB" i="1" err="1">
                <a:highlight>
                  <a:srgbClr val="FFFF00"/>
                </a:highlight>
              </a:rPr>
              <a:t>Citazione</a:t>
            </a:r>
            <a:r>
              <a:rPr lang="en-GB" i="1">
                <a:highlight>
                  <a:srgbClr val="FFFF00"/>
                </a:highlight>
              </a:rPr>
              <a:t>”</a:t>
            </a:r>
            <a:br>
              <a:rPr lang="en-GB" i="1">
                <a:highlight>
                  <a:srgbClr val="FFFF00"/>
                </a:highlight>
              </a:rPr>
            </a:br>
            <a:r>
              <a:rPr lang="en-GB" i="1">
                <a:highlight>
                  <a:srgbClr val="FFFF00"/>
                </a:highlight>
              </a:rPr>
              <a:t>Add “submitted” papers as well with status (major revision, just submitted, …)</a:t>
            </a:r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DE1BDA41-8F52-5C9C-B25B-7F4E007AF9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831282"/>
              </p:ext>
            </p:extLst>
          </p:nvPr>
        </p:nvGraphicFramePr>
        <p:xfrm>
          <a:off x="8862402" y="5137359"/>
          <a:ext cx="3149791" cy="104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870">
                  <a:extLst>
                    <a:ext uri="{9D8B030D-6E8A-4147-A177-3AD203B41FA5}">
                      <a16:colId xmlns:a16="http://schemas.microsoft.com/office/drawing/2014/main" val="2496263752"/>
                    </a:ext>
                  </a:extLst>
                </a:gridCol>
                <a:gridCol w="1461921">
                  <a:extLst>
                    <a:ext uri="{9D8B030D-6E8A-4147-A177-3AD203B41FA5}">
                      <a16:colId xmlns:a16="http://schemas.microsoft.com/office/drawing/2014/main" val="1558731715"/>
                    </a:ext>
                  </a:extLst>
                </a:gridCol>
              </a:tblGrid>
              <a:tr h="305743"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600" b="1"/>
                        <a:t>Points Summary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859986"/>
                  </a:ext>
                </a:extLst>
              </a:tr>
              <a:tr h="235119">
                <a:tc>
                  <a:txBody>
                    <a:bodyPr/>
                    <a:lstStyle/>
                    <a:p>
                      <a:pPr algn="ctr"/>
                      <a:r>
                        <a:rPr lang="it-IT" sz="1600" b="1" err="1"/>
                        <a:t>R</a:t>
                      </a:r>
                      <a:r>
                        <a:rPr lang="it-IT" sz="1600" b="1"/>
                        <a:t> </a:t>
                      </a:r>
                      <a:r>
                        <a:rPr lang="it-IT" sz="1600" b="1" err="1"/>
                        <a:t>indicator</a:t>
                      </a:r>
                      <a:endParaRPr lang="it-IT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600" b="1"/>
                        <a:t>50N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61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b="0"/>
                        <a:t>31.2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60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496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002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735710-7B74-F447-10A6-13BD4C52F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99" y="180000"/>
            <a:ext cx="11662075" cy="700533"/>
          </a:xfrm>
        </p:spPr>
        <p:txBody>
          <a:bodyPr/>
          <a:lstStyle/>
          <a:p>
            <a:r>
              <a:rPr lang="it-IT"/>
              <a:t>Others</a:t>
            </a:r>
          </a:p>
        </p:txBody>
      </p:sp>
      <p:sp>
        <p:nvSpPr>
          <p:cNvPr id="7" name="Segnaposto testo 14">
            <a:extLst>
              <a:ext uri="{FF2B5EF4-FFF2-40B4-BE49-F238E27FC236}">
                <a16:creationId xmlns:a16="http://schemas.microsoft.com/office/drawing/2014/main" id="{3019B0AC-A441-7C81-D8E7-C2CB0CF2767E}"/>
              </a:ext>
            </a:extLst>
          </p:cNvPr>
          <p:cNvSpPr txBox="1">
            <a:spLocks/>
          </p:cNvSpPr>
          <p:nvPr/>
        </p:nvSpPr>
        <p:spPr>
          <a:xfrm>
            <a:off x="210190" y="3092828"/>
            <a:ext cx="11640927" cy="15457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b="1"/>
              <a:t>Participations to Projects</a:t>
            </a:r>
            <a:endParaRPr lang="en-GB"/>
          </a:p>
          <a:p>
            <a:pPr marL="285750" indent="-285750" algn="r">
              <a:buChar char="•"/>
            </a:pPr>
            <a:r>
              <a:rPr lang="en-GB" sz="1400"/>
              <a:t>Role (P-participant, T-Task leader): Project name/acronym, Funded by Agency, Period, Link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sz="1400"/>
              <a:t>P: ANTWERP, Funded by EU Commission, 10/2022-10/2025, </a:t>
            </a:r>
            <a:r>
              <a:rPr lang="en-GB" sz="1400">
                <a:hlinkClick r:id="rId2" invalidUrl="https://"/>
              </a:rPr>
              <a:t>https://</a:t>
            </a:r>
            <a:endParaRPr lang="en-GB" sz="140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sz="1400"/>
              <a:t>T: Image reconstruction from Funded by ALTI S.R.L, 09/2022-12/2022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8" name="Segnaposto testo 14">
            <a:extLst>
              <a:ext uri="{FF2B5EF4-FFF2-40B4-BE49-F238E27FC236}">
                <a16:creationId xmlns:a16="http://schemas.microsoft.com/office/drawing/2014/main" id="{5A0A9B5F-9621-997D-2374-36B323BDDA8B}"/>
              </a:ext>
            </a:extLst>
          </p:cNvPr>
          <p:cNvSpPr txBox="1">
            <a:spLocks/>
          </p:cNvSpPr>
          <p:nvPr/>
        </p:nvSpPr>
        <p:spPr>
          <a:xfrm>
            <a:off x="361692" y="987241"/>
            <a:ext cx="11684058" cy="25090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Participation in Conferences and Dissemination Activities</a:t>
            </a:r>
          </a:p>
          <a:p>
            <a:pPr marL="342900" indent="-342900">
              <a:buChar char="•"/>
            </a:pPr>
            <a:r>
              <a:rPr lang="en-US" sz="1400"/>
              <a:t>Role (speaker, attendee, chair, …), Title of the speech (if any), Event (Location), Date, Link</a:t>
            </a:r>
          </a:p>
          <a:p>
            <a:pPr marL="342900" indent="-342900">
              <a:buChar char="•"/>
            </a:pPr>
            <a:r>
              <a:rPr lang="en-US" sz="1400"/>
              <a:t>Speaker - "Optimized computer methods in medicine", Workshop on "Medical applications of artificial intelligence (Online)", 12/10/2022. </a:t>
            </a:r>
            <a:r>
              <a:rPr lang="en-US" sz="1400">
                <a:hlinkClick r:id="rId3" invalidUrl="https://"/>
              </a:rPr>
              <a:t>https://</a:t>
            </a:r>
            <a:endParaRPr lang="en-US" sz="1400"/>
          </a:p>
          <a:p>
            <a:pPr marL="342900" indent="-342900">
              <a:buChar char="•"/>
            </a:pPr>
            <a:r>
              <a:rPr lang="en-US" sz="1400"/>
              <a:t>Invited Speaker - "Computers in agriculture", Workshop on "Precision agriculture (Polito)", 15/09/2022. https://</a:t>
            </a:r>
          </a:p>
          <a:p>
            <a:pPr marL="342900" indent="-342900">
              <a:buChar char="•"/>
            </a:pPr>
            <a:r>
              <a:rPr lang="en-US" sz="1400"/>
              <a:t>Attendee, 1° national conference on smart elephants, Politecnico di Torino, 1/1/2022, https://</a:t>
            </a:r>
          </a:p>
          <a:p>
            <a:pPr marL="342900" indent="-342900">
              <a:buChar char="•"/>
            </a:pPr>
            <a:endParaRPr lang="en-US" sz="1800"/>
          </a:p>
          <a:p>
            <a:pPr marL="342900" indent="-342900">
              <a:buChar char="•"/>
            </a:pPr>
            <a:endParaRPr lang="en-US" sz="1800"/>
          </a:p>
          <a:p>
            <a:pPr marL="342900" indent="-342900">
              <a:buChar char="•"/>
            </a:pPr>
            <a:endParaRPr lang="en-US"/>
          </a:p>
        </p:txBody>
      </p:sp>
      <p:sp>
        <p:nvSpPr>
          <p:cNvPr id="9" name="Segnaposto testo 14">
            <a:extLst>
              <a:ext uri="{FF2B5EF4-FFF2-40B4-BE49-F238E27FC236}">
                <a16:creationId xmlns:a16="http://schemas.microsoft.com/office/drawing/2014/main" id="{7C027E12-9E1D-58B9-635D-A4BE35082465}"/>
              </a:ext>
            </a:extLst>
          </p:cNvPr>
          <p:cNvSpPr txBox="1">
            <a:spLocks/>
          </p:cNvSpPr>
          <p:nvPr/>
        </p:nvSpPr>
        <p:spPr>
          <a:xfrm>
            <a:off x="274592" y="4873839"/>
            <a:ext cx="11080193" cy="13166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Awards</a:t>
            </a:r>
          </a:p>
          <a:p>
            <a:pPr marL="342900" indent="-342900">
              <a:buChar char="•"/>
            </a:pPr>
            <a:r>
              <a:rPr lang="en-US" sz="1400"/>
              <a:t>Name, Date, Description</a:t>
            </a:r>
          </a:p>
          <a:p>
            <a:pPr marL="342900" indent="-342900">
              <a:buChar char="•"/>
            </a:pPr>
            <a:r>
              <a:rPr lang="en-US" sz="1400"/>
              <a:t>PhD Quality Award, 12/09/2022, 3rd place</a:t>
            </a:r>
          </a:p>
          <a:p>
            <a:pPr marL="342900" indent="-342900">
              <a:buChar char="•"/>
            </a:pPr>
            <a:r>
              <a:rPr lang="en-US" sz="1400"/>
              <a:t>Best Paper Award, 15/04/2022, 12th IEEE Conference on Smart Cities</a:t>
            </a:r>
          </a:p>
          <a:p>
            <a:pPr marL="285750" indent="-285750">
              <a:buChar char="•"/>
            </a:pPr>
            <a:endParaRPr lang="en-US" sz="1800"/>
          </a:p>
          <a:p>
            <a:pPr marL="342900" indent="-342900">
              <a:buChar char="•"/>
            </a:pPr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44621B2-5D3A-D7CC-832B-BDCEA2D2C948}"/>
              </a:ext>
            </a:extLst>
          </p:cNvPr>
          <p:cNvSpPr txBox="1"/>
          <p:nvPr/>
        </p:nvSpPr>
        <p:spPr>
          <a:xfrm>
            <a:off x="7112000" y="6259285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49F0E920-92AE-0A0A-2AE2-CAE72D7F5F43}"/>
              </a:ext>
            </a:extLst>
          </p:cNvPr>
          <p:cNvSpPr txBox="1">
            <a:spLocks/>
          </p:cNvSpPr>
          <p:nvPr/>
        </p:nvSpPr>
        <p:spPr>
          <a:xfrm>
            <a:off x="1371600" y="6422837"/>
            <a:ext cx="943356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>
                <a:solidFill>
                  <a:schemeClr val="bg1"/>
                </a:solidFill>
              </a:rPr>
              <a:t>Name Surname – </a:t>
            </a:r>
            <a:r>
              <a:rPr lang="en-US" sz="1200" err="1">
                <a:solidFill>
                  <a:schemeClr val="bg1"/>
                </a:solidFill>
              </a:rPr>
              <a:t>Phd</a:t>
            </a:r>
            <a:r>
              <a:rPr lang="en-US" sz="1200">
                <a:solidFill>
                  <a:schemeClr val="bg1"/>
                </a:solidFill>
              </a:rPr>
              <a:t> Title as reported in slide 1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3F5B687F-A316-E451-6CAB-38DE1C78996D}"/>
              </a:ext>
            </a:extLst>
          </p:cNvPr>
          <p:cNvSpPr txBox="1">
            <a:spLocks/>
          </p:cNvSpPr>
          <p:nvPr/>
        </p:nvSpPr>
        <p:spPr>
          <a:xfrm>
            <a:off x="11596254" y="6422201"/>
            <a:ext cx="580505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E1BC846-4CA4-4F17-85C7-2D3B999B52D3}" type="slidenum">
              <a:rPr lang="en-US" sz="1400" smtClean="0">
                <a:solidFill>
                  <a:schemeClr val="bg1"/>
                </a:solidFill>
              </a:rPr>
              <a:pPr algn="r"/>
              <a:t>14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5837AD3-25AC-DAA9-DA4F-5D496A392484}"/>
              </a:ext>
            </a:extLst>
          </p:cNvPr>
          <p:cNvSpPr txBox="1"/>
          <p:nvPr/>
        </p:nvSpPr>
        <p:spPr>
          <a:xfrm>
            <a:off x="210190" y="3947608"/>
            <a:ext cx="39421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err="1">
                <a:highlight>
                  <a:srgbClr val="FFFF00"/>
                </a:highlight>
              </a:rPr>
              <a:t>Add</a:t>
            </a:r>
            <a:r>
              <a:rPr lang="it-IT" i="1">
                <a:highlight>
                  <a:srgbClr val="FFFF00"/>
                </a:highlight>
              </a:rPr>
              <a:t> </a:t>
            </a:r>
            <a:r>
              <a:rPr lang="it-IT" i="1" err="1">
                <a:highlight>
                  <a:srgbClr val="FFFF00"/>
                </a:highlight>
              </a:rPr>
              <a:t>here</a:t>
            </a:r>
            <a:r>
              <a:rPr lang="it-IT" i="1">
                <a:highlight>
                  <a:srgbClr val="FFFF00"/>
                </a:highlight>
              </a:rPr>
              <a:t> </a:t>
            </a:r>
            <a:r>
              <a:rPr lang="it-IT" i="1" err="1">
                <a:highlight>
                  <a:srgbClr val="FFFF00"/>
                </a:highlight>
              </a:rPr>
              <a:t>other</a:t>
            </a:r>
            <a:r>
              <a:rPr lang="it-IT" i="1">
                <a:highlight>
                  <a:srgbClr val="FFFF00"/>
                </a:highlight>
              </a:rPr>
              <a:t> </a:t>
            </a:r>
            <a:r>
              <a:rPr lang="it-IT" i="1" err="1">
                <a:highlight>
                  <a:srgbClr val="FFFF00"/>
                </a:highlight>
              </a:rPr>
              <a:t>useful</a:t>
            </a:r>
            <a:r>
              <a:rPr lang="it-IT" i="1">
                <a:highlight>
                  <a:srgbClr val="FFFF00"/>
                </a:highlight>
              </a:rPr>
              <a:t> information</a:t>
            </a:r>
          </a:p>
          <a:p>
            <a:r>
              <a:rPr lang="it-IT" i="1" err="1">
                <a:highlight>
                  <a:srgbClr val="FFFF00"/>
                </a:highlight>
              </a:rPr>
              <a:t>If</a:t>
            </a:r>
            <a:r>
              <a:rPr lang="it-IT" i="1">
                <a:highlight>
                  <a:srgbClr val="FFFF00"/>
                </a:highlight>
              </a:rPr>
              <a:t> </a:t>
            </a:r>
            <a:r>
              <a:rPr lang="it-IT" i="1" err="1">
                <a:highlight>
                  <a:srgbClr val="FFFF00"/>
                </a:highlight>
              </a:rPr>
              <a:t>needed</a:t>
            </a:r>
            <a:r>
              <a:rPr lang="it-IT" i="1">
                <a:highlight>
                  <a:srgbClr val="FFFF00"/>
                </a:highlight>
              </a:rPr>
              <a:t> – </a:t>
            </a:r>
            <a:r>
              <a:rPr lang="it-IT" i="1" err="1">
                <a:highlight>
                  <a:srgbClr val="FFFF00"/>
                </a:highlight>
              </a:rPr>
              <a:t>add</a:t>
            </a:r>
            <a:r>
              <a:rPr lang="it-IT" i="1">
                <a:highlight>
                  <a:srgbClr val="FFFF00"/>
                </a:highlight>
              </a:rPr>
              <a:t> more slides</a:t>
            </a:r>
          </a:p>
          <a:p>
            <a:endParaRPr lang="it-IT" i="1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18580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783EDC-E358-4B76-A37F-E48EA72EE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err="1"/>
              <a:t>Research</a:t>
            </a:r>
            <a:r>
              <a:rPr lang="it-IT" sz="3200"/>
              <a:t> </a:t>
            </a:r>
            <a:r>
              <a:rPr lang="it-IT" sz="3200" err="1"/>
              <a:t>Topic</a:t>
            </a:r>
            <a:r>
              <a:rPr lang="it-IT" sz="3200"/>
              <a:t>, Scenario, </a:t>
            </a:r>
            <a:r>
              <a:rPr lang="it-IT" sz="3200" err="1"/>
              <a:t>Motivations</a:t>
            </a:r>
            <a:r>
              <a:rPr lang="it-IT" sz="3200"/>
              <a:t>, … </a:t>
            </a:r>
            <a:r>
              <a:rPr lang="it-IT" sz="3200" b="0" i="1"/>
              <a:t>(1 slide)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3B39C03B-A0D6-0F15-E464-D4813D2137BC}"/>
              </a:ext>
            </a:extLst>
          </p:cNvPr>
          <p:cNvSpPr txBox="1">
            <a:spLocks/>
          </p:cNvSpPr>
          <p:nvPr/>
        </p:nvSpPr>
        <p:spPr>
          <a:xfrm>
            <a:off x="365760" y="1097280"/>
            <a:ext cx="11380124" cy="318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This slide should summarize the </a:t>
            </a:r>
            <a:r>
              <a:rPr lang="en-US" b="1"/>
              <a:t>main research topic </a:t>
            </a:r>
            <a:r>
              <a:rPr lang="en-US"/>
              <a:t>of your PhD program. For example, it may discuss: </a:t>
            </a:r>
          </a:p>
          <a:p>
            <a:pPr lvl="1">
              <a:lnSpc>
                <a:spcPct val="150000"/>
              </a:lnSpc>
            </a:pPr>
            <a:r>
              <a:rPr lang="pt-BR"/>
              <a:t>the </a:t>
            </a:r>
            <a:r>
              <a:rPr lang="pt-BR" b="1"/>
              <a:t>relevance</a:t>
            </a:r>
            <a:r>
              <a:rPr lang="pt-BR"/>
              <a:t> of this research topic in the literature;</a:t>
            </a:r>
          </a:p>
          <a:p>
            <a:pPr lvl="1">
              <a:lnSpc>
                <a:spcPct val="150000"/>
              </a:lnSpc>
            </a:pPr>
            <a:r>
              <a:rPr lang="en-US"/>
              <a:t>the </a:t>
            </a:r>
            <a:r>
              <a:rPr lang="en-US" b="1"/>
              <a:t>complexity</a:t>
            </a:r>
            <a:r>
              <a:rPr lang="en-US"/>
              <a:t> of the problem that is addressed</a:t>
            </a:r>
            <a:r>
              <a:rPr lang="en-US" b="1"/>
              <a:t>.</a:t>
            </a:r>
          </a:p>
          <a:p>
            <a:pPr lvl="1">
              <a:lnSpc>
                <a:spcPct val="150000"/>
              </a:lnSpc>
            </a:pPr>
            <a:endParaRPr lang="en-US"/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739616DB-96FD-9B81-9D0E-F5C81B26EB96}"/>
              </a:ext>
            </a:extLst>
          </p:cNvPr>
          <p:cNvGraphicFramePr/>
          <p:nvPr/>
        </p:nvGraphicFramePr>
        <p:xfrm>
          <a:off x="1054562" y="3397857"/>
          <a:ext cx="5033818" cy="2630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llout: freccia a sinistra 7">
            <a:extLst>
              <a:ext uri="{FF2B5EF4-FFF2-40B4-BE49-F238E27FC236}">
                <a16:creationId xmlns:a16="http://schemas.microsoft.com/office/drawing/2014/main" id="{E9B10EBB-7C74-9E5A-3467-119CD60659B0}"/>
              </a:ext>
            </a:extLst>
          </p:cNvPr>
          <p:cNvSpPr/>
          <p:nvPr/>
        </p:nvSpPr>
        <p:spPr>
          <a:xfrm>
            <a:off x="5476068" y="3885548"/>
            <a:ext cx="2070794" cy="56572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7723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Note this!</a:t>
            </a:r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7B843CFF-BC4B-4791-0C18-17D3222C03A2}"/>
              </a:ext>
            </a:extLst>
          </p:cNvPr>
          <p:cNvSpPr txBox="1">
            <a:spLocks/>
          </p:cNvSpPr>
          <p:nvPr/>
        </p:nvSpPr>
        <p:spPr>
          <a:xfrm>
            <a:off x="1371600" y="6422837"/>
            <a:ext cx="943356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>
                <a:solidFill>
                  <a:schemeClr val="bg1"/>
                </a:solidFill>
              </a:rPr>
              <a:t>Name Surname – </a:t>
            </a:r>
            <a:r>
              <a:rPr lang="en-US" sz="1200" err="1">
                <a:solidFill>
                  <a:schemeClr val="bg1"/>
                </a:solidFill>
              </a:rPr>
              <a:t>Phd</a:t>
            </a:r>
            <a:r>
              <a:rPr lang="en-US" sz="1200">
                <a:solidFill>
                  <a:schemeClr val="bg1"/>
                </a:solidFill>
              </a:rPr>
              <a:t> Title as reported in slide 1</a:t>
            </a:r>
          </a:p>
        </p:txBody>
      </p:sp>
      <p:sp>
        <p:nvSpPr>
          <p:cNvPr id="11" name="Segnaposto numero diapositiva 5">
            <a:extLst>
              <a:ext uri="{FF2B5EF4-FFF2-40B4-BE49-F238E27FC236}">
                <a16:creationId xmlns:a16="http://schemas.microsoft.com/office/drawing/2014/main" id="{CCAC03E2-E48F-FF7A-0A7D-43FD04491E46}"/>
              </a:ext>
            </a:extLst>
          </p:cNvPr>
          <p:cNvSpPr txBox="1">
            <a:spLocks/>
          </p:cNvSpPr>
          <p:nvPr/>
        </p:nvSpPr>
        <p:spPr>
          <a:xfrm>
            <a:off x="11596254" y="6422201"/>
            <a:ext cx="580505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E1BC846-4CA4-4F17-85C7-2D3B999B52D3}" type="slidenum">
              <a:rPr lang="en-US" sz="1400" smtClean="0">
                <a:solidFill>
                  <a:schemeClr val="bg1"/>
                </a:solidFill>
              </a:rPr>
              <a:pPr algn="r"/>
              <a:t>2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0CA8F195-E331-60DF-0D61-5ADD62794C23}"/>
              </a:ext>
            </a:extLst>
          </p:cNvPr>
          <p:cNvSpPr/>
          <p:nvPr/>
        </p:nvSpPr>
        <p:spPr>
          <a:xfrm>
            <a:off x="6710767" y="4938967"/>
            <a:ext cx="4364509" cy="110740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en-US" b="1">
                <a:solidFill>
                  <a:schemeClr val="tx1"/>
                </a:solidFill>
              </a:rPr>
              <a:t>You can use charts/diagrams/images/callouts to highlight the relevance and complexity of the research topic.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0B035AA-DEB0-1304-6180-21296F402270}"/>
              </a:ext>
            </a:extLst>
          </p:cNvPr>
          <p:cNvSpPr txBox="1"/>
          <p:nvPr/>
        </p:nvSpPr>
        <p:spPr>
          <a:xfrm>
            <a:off x="7546862" y="1636468"/>
            <a:ext cx="46451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highlight>
                  <a:srgbClr val="FFFF00"/>
                </a:highlight>
              </a:rPr>
              <a:t>These slides shall be uploaded on the </a:t>
            </a:r>
            <a:r>
              <a:rPr lang="en-US" i="1" dirty="0" err="1">
                <a:highlight>
                  <a:srgbClr val="FFFF00"/>
                </a:highlight>
              </a:rPr>
              <a:t>PhDMan</a:t>
            </a:r>
            <a:r>
              <a:rPr lang="en-US" i="1" dirty="0">
                <a:highlight>
                  <a:srgbClr val="FFFF00"/>
                </a:highlight>
              </a:rPr>
              <a:t> platform and used for presentation in front of the commission. No need to make different versions (e.g., with more text in the uploaded version).</a:t>
            </a:r>
          </a:p>
          <a:p>
            <a:r>
              <a:rPr lang="en-US" i="1" dirty="0">
                <a:highlight>
                  <a:srgbClr val="FFFF00"/>
                </a:highlight>
              </a:rPr>
              <a:t>The goal of this presentation is to show your progress with respect to previous years (if any). Be focused and clear.</a:t>
            </a:r>
          </a:p>
          <a:p>
            <a:r>
              <a:rPr lang="en-US" i="1" dirty="0">
                <a:highlight>
                  <a:srgbClr val="FFFF00"/>
                </a:highlight>
              </a:rPr>
              <a:t>The commission will evaluate also the quality of the presentation.</a:t>
            </a:r>
          </a:p>
          <a:p>
            <a:endParaRPr lang="en-US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23953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8FD043-A06A-4B75-805D-42FCF967E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" y="180000"/>
            <a:ext cx="11662075" cy="566502"/>
          </a:xfrm>
        </p:spPr>
        <p:txBody>
          <a:bodyPr/>
          <a:lstStyle/>
          <a:p>
            <a:pPr algn="l"/>
            <a:r>
              <a:rPr lang="it-IT" sz="3200" err="1"/>
              <a:t>Research</a:t>
            </a:r>
            <a:r>
              <a:rPr lang="it-IT" sz="3200"/>
              <a:t> Activities </a:t>
            </a:r>
            <a:r>
              <a:rPr lang="it-IT" sz="2800" b="0" i="1"/>
              <a:t>(15 slides </a:t>
            </a:r>
            <a:r>
              <a:rPr lang="it-IT" sz="2800" b="0" i="1" err="1"/>
              <a:t>total</a:t>
            </a:r>
            <a:r>
              <a:rPr lang="it-IT" sz="2800" b="0" i="1"/>
              <a:t> for </a:t>
            </a:r>
            <a:r>
              <a:rPr lang="it-IT" sz="2800" b="0" i="1" err="1"/>
              <a:t>this</a:t>
            </a:r>
            <a:r>
              <a:rPr lang="it-IT" sz="2800" b="0" i="1"/>
              <a:t> </a:t>
            </a:r>
            <a:r>
              <a:rPr lang="it-IT" sz="2800" b="0" i="1" err="1"/>
              <a:t>section</a:t>
            </a:r>
            <a:r>
              <a:rPr lang="it-IT" sz="2800" b="0" i="1"/>
              <a:t>)</a:t>
            </a:r>
            <a:endParaRPr lang="it-IT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4C04F7B6-3938-A8AC-16F7-AA0689F8395A}"/>
              </a:ext>
            </a:extLst>
          </p:cNvPr>
          <p:cNvSpPr txBox="1">
            <a:spLocks/>
          </p:cNvSpPr>
          <p:nvPr/>
        </p:nvSpPr>
        <p:spPr>
          <a:xfrm>
            <a:off x="365760" y="1097280"/>
            <a:ext cx="11526588" cy="50974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This slide should comprehensively summarize all the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research activities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that have been carried out with a particular focus on the current year of your PhD Program: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Research Activity 1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Research Activity 2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Research Activity 3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You can also use this slide as a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bridge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with the “Research Topic” section, to better contextualize your general research problem into the actual activities.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each Research Activity, you are free to use as many slides as you like (e.g., more than the 3 slides proposed in this template).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 suggest to present in depth ONE or max TWO activities carried out in the last year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If something covers more years (e.g., continuation of activities), highlight the new part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However, be aware that you cannot use more than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15 slides for the whole section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lvl="2">
              <a:lnSpc>
                <a:spcPct val="150000"/>
              </a:lnSpc>
            </a:pPr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>
              <a:lnSpc>
                <a:spcPct val="150000"/>
              </a:lnSpc>
            </a:pPr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>
              <a:lnSpc>
                <a:spcPct val="100000"/>
              </a:lnSpc>
            </a:pPr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>
              <a:lnSpc>
                <a:spcPct val="100000"/>
              </a:lnSpc>
            </a:pPr>
            <a:endParaRPr lang="en-GB" sz="1600" dirty="0"/>
          </a:p>
          <a:p>
            <a:pPr lvl="1">
              <a:lnSpc>
                <a:spcPct val="100000"/>
              </a:lnSpc>
            </a:pPr>
            <a:endParaRPr lang="en-GB" sz="2000" dirty="0"/>
          </a:p>
          <a:p>
            <a:pPr lvl="1">
              <a:lnSpc>
                <a:spcPct val="100000"/>
              </a:lnSpc>
            </a:pPr>
            <a:endParaRPr lang="en-GB" sz="2000" dirty="0"/>
          </a:p>
          <a:p>
            <a:pPr lvl="1">
              <a:lnSpc>
                <a:spcPct val="100000"/>
              </a:lnSpc>
            </a:pPr>
            <a:endParaRPr lang="en-GB" dirty="0"/>
          </a:p>
          <a:p>
            <a:pPr lvl="1">
              <a:lnSpc>
                <a:spcPct val="100000"/>
              </a:lnSpc>
            </a:pPr>
            <a:endParaRPr lang="en-GB" dirty="0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9A1AF59F-669F-16C5-C5A6-8042DABB0646}"/>
              </a:ext>
            </a:extLst>
          </p:cNvPr>
          <p:cNvSpPr txBox="1">
            <a:spLocks/>
          </p:cNvSpPr>
          <p:nvPr/>
        </p:nvSpPr>
        <p:spPr>
          <a:xfrm>
            <a:off x="1371600" y="6422837"/>
            <a:ext cx="943356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>
                <a:solidFill>
                  <a:schemeClr val="bg1"/>
                </a:solidFill>
              </a:rPr>
              <a:t>Name Surname – </a:t>
            </a:r>
            <a:r>
              <a:rPr lang="en-US" sz="1200" err="1">
                <a:solidFill>
                  <a:schemeClr val="bg1"/>
                </a:solidFill>
              </a:rPr>
              <a:t>Phd</a:t>
            </a:r>
            <a:r>
              <a:rPr lang="en-US" sz="1200">
                <a:solidFill>
                  <a:schemeClr val="bg1"/>
                </a:solidFill>
              </a:rPr>
              <a:t> Title as reported in slide 1</a:t>
            </a:r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038F5123-8209-DA5B-4245-A3BDBF36F734}"/>
              </a:ext>
            </a:extLst>
          </p:cNvPr>
          <p:cNvSpPr txBox="1">
            <a:spLocks/>
          </p:cNvSpPr>
          <p:nvPr/>
        </p:nvSpPr>
        <p:spPr>
          <a:xfrm>
            <a:off x="11596254" y="6422201"/>
            <a:ext cx="580505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E1BC846-4CA4-4F17-85C7-2D3B999B52D3}" type="slidenum">
              <a:rPr lang="en-US" sz="1400" smtClean="0">
                <a:solidFill>
                  <a:schemeClr val="bg1"/>
                </a:solidFill>
              </a:rPr>
              <a:pPr algn="r"/>
              <a:t>3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196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8FD043-A06A-4B75-805D-42FCF967E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" y="180000"/>
            <a:ext cx="11662075" cy="566502"/>
          </a:xfrm>
        </p:spPr>
        <p:txBody>
          <a:bodyPr/>
          <a:lstStyle/>
          <a:p>
            <a:pPr algn="l"/>
            <a:r>
              <a:rPr lang="it-IT" sz="3200" err="1"/>
              <a:t>Research</a:t>
            </a:r>
            <a:r>
              <a:rPr lang="it-IT" sz="3200"/>
              <a:t> Activity 1 – State of the Art</a:t>
            </a:r>
            <a:endParaRPr lang="it-IT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4C04F7B6-3938-A8AC-16F7-AA0689F8395A}"/>
              </a:ext>
            </a:extLst>
          </p:cNvPr>
          <p:cNvSpPr txBox="1">
            <a:spLocks/>
          </p:cNvSpPr>
          <p:nvPr/>
        </p:nvSpPr>
        <p:spPr>
          <a:xfrm>
            <a:off x="365760" y="1097280"/>
            <a:ext cx="11526588" cy="5097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This slide should discuss the state of the art about the problem addressed in this specific research activity:</a:t>
            </a:r>
          </a:p>
          <a:p>
            <a:pPr lvl="1">
              <a:lnSpc>
                <a:spcPct val="100000"/>
              </a:lnSpc>
            </a:pPr>
            <a:r>
              <a:rPr lang="da-DK" sz="2000">
                <a:solidFill>
                  <a:schemeClr val="tx1">
                    <a:lumMod val="95000"/>
                    <a:lumOff val="5000"/>
                  </a:schemeClr>
                </a:solidFill>
              </a:rPr>
              <a:t>Short Description of Research Study 1 of the State of the Art</a:t>
            </a:r>
          </a:p>
          <a:p>
            <a:pPr lvl="1">
              <a:lnSpc>
                <a:spcPct val="100000"/>
              </a:lnSpc>
            </a:pPr>
            <a:r>
              <a:rPr lang="da-DK" sz="2000">
                <a:solidFill>
                  <a:schemeClr val="tx1">
                    <a:lumMod val="95000"/>
                    <a:lumOff val="5000"/>
                  </a:schemeClr>
                </a:solidFill>
              </a:rPr>
              <a:t>Short Description of Research Studies 2,3 of the State of the Art</a:t>
            </a:r>
          </a:p>
          <a:p>
            <a:pPr lvl="1">
              <a:lnSpc>
                <a:spcPct val="100000"/>
              </a:lnSpc>
            </a:pPr>
            <a:r>
              <a:rPr lang="da-DK" sz="2000">
                <a:solidFill>
                  <a:schemeClr val="tx1">
                    <a:lumMod val="95000"/>
                    <a:lumOff val="5000"/>
                  </a:schemeClr>
                </a:solidFill>
              </a:rPr>
              <a:t>Short Description of Research Studies 4,5 of the State of the Art</a:t>
            </a:r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This slide should also highlight the limitations of the current state of the art: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</a:rPr>
              <a:t>Limitation 1</a:t>
            </a:r>
            <a:endParaRPr lang="en-US" sz="20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</a:rPr>
              <a:t>Limitation 2</a:t>
            </a:r>
          </a:p>
          <a:p>
            <a:pPr lvl="1">
              <a:lnSpc>
                <a:spcPct val="100000"/>
              </a:lnSpc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</a:rPr>
              <a:t>Limitation 3</a:t>
            </a:r>
            <a:endParaRPr lang="en-US" sz="24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>
              <a:lnSpc>
                <a:spcPct val="150000"/>
              </a:lnSpc>
            </a:pPr>
            <a:endParaRPr lang="en-US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>
              <a:lnSpc>
                <a:spcPct val="150000"/>
              </a:lnSpc>
            </a:pPr>
            <a:endParaRPr lang="en-US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>
              <a:lnSpc>
                <a:spcPct val="100000"/>
              </a:lnSpc>
            </a:pPr>
            <a:endParaRPr lang="en-US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>
              <a:lnSpc>
                <a:spcPct val="100000"/>
              </a:lnSpc>
            </a:pPr>
            <a:endParaRPr lang="en-US" sz="1600"/>
          </a:p>
          <a:p>
            <a:pPr lvl="1">
              <a:lnSpc>
                <a:spcPct val="100000"/>
              </a:lnSpc>
            </a:pPr>
            <a:endParaRPr lang="en-US" sz="2000"/>
          </a:p>
          <a:p>
            <a:pPr lvl="1">
              <a:lnSpc>
                <a:spcPct val="100000"/>
              </a:lnSpc>
            </a:pPr>
            <a:endParaRPr lang="en-US" sz="2000"/>
          </a:p>
          <a:p>
            <a:pPr lvl="1">
              <a:lnSpc>
                <a:spcPct val="100000"/>
              </a:lnSpc>
            </a:pPr>
            <a:endParaRPr lang="en-US"/>
          </a:p>
          <a:p>
            <a:pPr lvl="1">
              <a:lnSpc>
                <a:spcPct val="100000"/>
              </a:lnSpc>
            </a:pPr>
            <a:endParaRPr lang="en-US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9A1AF59F-669F-16C5-C5A6-8042DABB0646}"/>
              </a:ext>
            </a:extLst>
          </p:cNvPr>
          <p:cNvSpPr txBox="1">
            <a:spLocks/>
          </p:cNvSpPr>
          <p:nvPr/>
        </p:nvSpPr>
        <p:spPr>
          <a:xfrm>
            <a:off x="1371600" y="6422837"/>
            <a:ext cx="943356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>
                <a:solidFill>
                  <a:schemeClr val="bg1"/>
                </a:solidFill>
              </a:rPr>
              <a:t>Name Surname – </a:t>
            </a:r>
            <a:r>
              <a:rPr lang="en-US" sz="1200" err="1">
                <a:solidFill>
                  <a:schemeClr val="bg1"/>
                </a:solidFill>
              </a:rPr>
              <a:t>Phd</a:t>
            </a:r>
            <a:r>
              <a:rPr lang="en-US" sz="1200">
                <a:solidFill>
                  <a:schemeClr val="bg1"/>
                </a:solidFill>
              </a:rPr>
              <a:t> Title as reported in slide 1</a:t>
            </a:r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038F5123-8209-DA5B-4245-A3BDBF36F734}"/>
              </a:ext>
            </a:extLst>
          </p:cNvPr>
          <p:cNvSpPr txBox="1">
            <a:spLocks/>
          </p:cNvSpPr>
          <p:nvPr/>
        </p:nvSpPr>
        <p:spPr>
          <a:xfrm>
            <a:off x="11596254" y="6422201"/>
            <a:ext cx="580505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E1BC846-4CA4-4F17-85C7-2D3B999B52D3}" type="slidenum">
              <a:rPr lang="en-US" sz="1400" smtClean="0">
                <a:solidFill>
                  <a:schemeClr val="bg1"/>
                </a:solidFill>
              </a:rPr>
              <a:pPr algn="r"/>
              <a:t>4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8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3169A5-16D2-4989-AD84-6562FC2D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99" y="180000"/>
            <a:ext cx="11662075" cy="1080000"/>
          </a:xfrm>
        </p:spPr>
        <p:txBody>
          <a:bodyPr/>
          <a:lstStyle/>
          <a:p>
            <a:r>
              <a:rPr lang="it-IT" sz="3200" err="1"/>
              <a:t>Research</a:t>
            </a:r>
            <a:r>
              <a:rPr lang="it-IT" sz="3200"/>
              <a:t> Activity 1 – Idea, </a:t>
            </a:r>
            <a:r>
              <a:rPr lang="it-IT" sz="3200" err="1"/>
              <a:t>Methodology</a:t>
            </a:r>
            <a:r>
              <a:rPr lang="it-IT" sz="3200"/>
              <a:t>, </a:t>
            </a:r>
            <a:r>
              <a:rPr lang="it-IT" sz="3200" err="1"/>
              <a:t>Contributions</a:t>
            </a:r>
            <a:endParaRPr lang="it-IT" sz="320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8805AA4-BDE9-4590-B14B-3C26ECAF9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1097280"/>
            <a:ext cx="7028268" cy="46800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a-DK">
                <a:solidFill>
                  <a:schemeClr val="tx1">
                    <a:lumMod val="95000"/>
                    <a:lumOff val="5000"/>
                  </a:schemeClr>
                </a:solidFill>
              </a:rPr>
              <a:t>This slide (or more, if needed) should detail the actual research activity that you have carried out, highlighting: </a:t>
            </a:r>
          </a:p>
          <a:p>
            <a:pPr marL="1143000" lvl="1" indent="-457200">
              <a:buFont typeface="+mj-lt"/>
              <a:buAutoNum type="arabicPeriod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</a:rPr>
              <a:t>your </a:t>
            </a:r>
            <a:r>
              <a:rPr lang="pt-BR" b="1">
                <a:solidFill>
                  <a:schemeClr val="tx1">
                    <a:lumMod val="95000"/>
                    <a:lumOff val="5000"/>
                  </a:schemeClr>
                </a:solidFill>
              </a:rPr>
              <a:t>ideas</a:t>
            </a: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</a:rPr>
              <a:t>/proposals to overcome the limitations of the state of the art;</a:t>
            </a:r>
          </a:p>
          <a:p>
            <a:pPr marL="1143000" lvl="1" indent="-457200">
              <a:buFont typeface="+mj-lt"/>
              <a:buAutoNum type="arabicPeriod"/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</a:rPr>
              <a:t>methodology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 that you decided to use to address the problem;</a:t>
            </a:r>
          </a:p>
          <a:p>
            <a:pPr marL="1143000" lvl="1" indent="-457200">
              <a:buFont typeface="+mj-lt"/>
              <a:buAutoNum type="arabicPeriod"/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the main </a:t>
            </a:r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</a:rPr>
              <a:t>challenges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 that you faced in this research activity;</a:t>
            </a:r>
          </a:p>
          <a:p>
            <a:pPr marL="1143000" lvl="1" indent="-457200">
              <a:buFont typeface="+mj-lt"/>
              <a:buAutoNum type="arabicPeriod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</a:rPr>
              <a:t>your actual </a:t>
            </a:r>
            <a:r>
              <a:rPr lang="pt-BR" b="1">
                <a:solidFill>
                  <a:schemeClr val="tx1">
                    <a:lumMod val="95000"/>
                    <a:lumOff val="5000"/>
                  </a:schemeClr>
                </a:solidFill>
              </a:rPr>
              <a:t>contributions</a:t>
            </a: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</a:rPr>
              <a:t> in this research activity.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it-IT"/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627FC2F8-A418-48D5-ABC9-6F655EEB74C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583213" y="1097281"/>
            <a:ext cx="4345261" cy="479902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33210532-7D49-BE8E-04CD-499AAE5AF761}"/>
              </a:ext>
            </a:extLst>
          </p:cNvPr>
          <p:cNvSpPr txBox="1">
            <a:spLocks/>
          </p:cNvSpPr>
          <p:nvPr/>
        </p:nvSpPr>
        <p:spPr>
          <a:xfrm>
            <a:off x="1371600" y="6422837"/>
            <a:ext cx="943356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>
                <a:solidFill>
                  <a:schemeClr val="bg1"/>
                </a:solidFill>
              </a:rPr>
              <a:t>Name Surname – </a:t>
            </a:r>
            <a:r>
              <a:rPr lang="en-US" sz="1200" err="1">
                <a:solidFill>
                  <a:schemeClr val="bg1"/>
                </a:solidFill>
              </a:rPr>
              <a:t>Phd</a:t>
            </a:r>
            <a:r>
              <a:rPr lang="en-US" sz="1200">
                <a:solidFill>
                  <a:schemeClr val="bg1"/>
                </a:solidFill>
              </a:rPr>
              <a:t> Title as reported in slide 1</a:t>
            </a:r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DED31C87-39CD-3050-A181-05E7527B8592}"/>
              </a:ext>
            </a:extLst>
          </p:cNvPr>
          <p:cNvSpPr txBox="1">
            <a:spLocks/>
          </p:cNvSpPr>
          <p:nvPr/>
        </p:nvSpPr>
        <p:spPr>
          <a:xfrm>
            <a:off x="11596254" y="6422201"/>
            <a:ext cx="580505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E1BC846-4CA4-4F17-85C7-2D3B999B52D3}" type="slidenum">
              <a:rPr lang="en-US" sz="1400" smtClean="0">
                <a:solidFill>
                  <a:schemeClr val="bg1"/>
                </a:solidFill>
              </a:rPr>
              <a:pPr algn="r"/>
              <a:t>5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1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3169A5-16D2-4989-AD84-6562FC2D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99" y="180000"/>
            <a:ext cx="11662075" cy="1080000"/>
          </a:xfrm>
        </p:spPr>
        <p:txBody>
          <a:bodyPr/>
          <a:lstStyle/>
          <a:p>
            <a:r>
              <a:rPr lang="it-IT" sz="3200" err="1"/>
              <a:t>Research</a:t>
            </a:r>
            <a:r>
              <a:rPr lang="it-IT" sz="3200"/>
              <a:t> Activity 1 – </a:t>
            </a:r>
            <a:r>
              <a:rPr lang="it-IT" sz="3200" err="1"/>
              <a:t>Results</a:t>
            </a:r>
            <a:r>
              <a:rPr lang="it-IT" sz="3200"/>
              <a:t>, </a:t>
            </a:r>
            <a:r>
              <a:rPr lang="it-IT" sz="3200" err="1"/>
              <a:t>Conclusions</a:t>
            </a:r>
            <a:r>
              <a:rPr lang="it-IT" sz="3200"/>
              <a:t>, Future Work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8805AA4-BDE9-4590-B14B-3C26ECAF9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1097280"/>
            <a:ext cx="6228000" cy="46800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a-DK">
                <a:solidFill>
                  <a:schemeClr val="tx1">
                    <a:lumMod val="95000"/>
                    <a:lumOff val="5000"/>
                  </a:schemeClr>
                </a:solidFill>
              </a:rPr>
              <a:t>This slide should discuss:</a:t>
            </a:r>
          </a:p>
          <a:p>
            <a:pPr marL="1143000" lvl="1" indent="-457200">
              <a:buFont typeface="+mj-lt"/>
              <a:buAutoNum type="arabicPeriod"/>
            </a:pPr>
            <a:r>
              <a:rPr lang="da-DK">
                <a:solidFill>
                  <a:schemeClr val="tx1">
                    <a:lumMod val="95000"/>
                    <a:lumOff val="5000"/>
                  </a:schemeClr>
                </a:solidFill>
              </a:rPr>
              <a:t>The results of the experiments that have been carried out (possibly with charts);</a:t>
            </a:r>
          </a:p>
          <a:p>
            <a:pPr marL="1143000" lvl="1" indent="-457200">
              <a:buFont typeface="+mj-lt"/>
              <a:buAutoNum type="arabicPeriod"/>
            </a:pPr>
            <a:r>
              <a:rPr lang="da-DK">
                <a:solidFill>
                  <a:schemeClr val="tx1">
                    <a:lumMod val="95000"/>
                    <a:lumOff val="5000"/>
                  </a:schemeClr>
                </a:solidFill>
              </a:rPr>
              <a:t>your considerations about the achieved results (e.g., improvements w.r.t. state of the art, limitations);</a:t>
            </a:r>
          </a:p>
          <a:p>
            <a:pPr marL="1143000" lvl="1" indent="-457200">
              <a:buFont typeface="+mj-lt"/>
              <a:buAutoNum type="arabicPeriod"/>
            </a:pPr>
            <a:r>
              <a:rPr lang="da-DK">
                <a:solidFill>
                  <a:schemeClr val="tx1">
                    <a:lumMod val="95000"/>
                    <a:lumOff val="5000"/>
                  </a:schemeClr>
                </a:solidFill>
              </a:rPr>
              <a:t>future work for this specific activity.</a:t>
            </a:r>
          </a:p>
          <a:p>
            <a:pPr lvl="1" indent="0">
              <a:buNone/>
            </a:pPr>
            <a:endParaRPr lang="da-DK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</a:rPr>
              <a:t>At the bottom, the slide should explicitely state if the activity led/is leading to a publication.</a:t>
            </a:r>
          </a:p>
          <a:p>
            <a:endParaRPr lang="it-IT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33210532-7D49-BE8E-04CD-499AAE5AF761}"/>
              </a:ext>
            </a:extLst>
          </p:cNvPr>
          <p:cNvSpPr txBox="1">
            <a:spLocks/>
          </p:cNvSpPr>
          <p:nvPr/>
        </p:nvSpPr>
        <p:spPr>
          <a:xfrm>
            <a:off x="1371600" y="6422837"/>
            <a:ext cx="943356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>
                <a:solidFill>
                  <a:schemeClr val="bg1"/>
                </a:solidFill>
              </a:rPr>
              <a:t>Name Surname – </a:t>
            </a:r>
            <a:r>
              <a:rPr lang="en-US" sz="1200" err="1">
                <a:solidFill>
                  <a:schemeClr val="bg1"/>
                </a:solidFill>
              </a:rPr>
              <a:t>Phd</a:t>
            </a:r>
            <a:r>
              <a:rPr lang="en-US" sz="1200">
                <a:solidFill>
                  <a:schemeClr val="bg1"/>
                </a:solidFill>
              </a:rPr>
              <a:t> Title as reported in slide 1</a:t>
            </a:r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DED31C87-39CD-3050-A181-05E7527B8592}"/>
              </a:ext>
            </a:extLst>
          </p:cNvPr>
          <p:cNvSpPr txBox="1">
            <a:spLocks/>
          </p:cNvSpPr>
          <p:nvPr/>
        </p:nvSpPr>
        <p:spPr>
          <a:xfrm>
            <a:off x="11596254" y="6422201"/>
            <a:ext cx="580505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E1BC846-4CA4-4F17-85C7-2D3B999B52D3}" type="slidenum">
              <a:rPr lang="en-US" sz="1400" smtClean="0">
                <a:solidFill>
                  <a:schemeClr val="bg1"/>
                </a:solidFill>
              </a:rPr>
              <a:pPr algn="r"/>
              <a:t>6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3BABD2C-4F12-8973-9350-0AE6A39E1C06}"/>
              </a:ext>
            </a:extLst>
          </p:cNvPr>
          <p:cNvSpPr txBox="1"/>
          <p:nvPr/>
        </p:nvSpPr>
        <p:spPr>
          <a:xfrm>
            <a:off x="152400" y="5461989"/>
            <a:ext cx="11887200" cy="786894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>
                <a:solidFill>
                  <a:schemeClr val="bg1"/>
                </a:solidFill>
              </a:rPr>
              <a:t>The results of research activity have been submitted/published/ in the conference/journal name…</a:t>
            </a:r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C79AE5EF-E1E0-7FC4-DEA8-52ED0DF430E0}"/>
              </a:ext>
            </a:extLst>
          </p:cNvPr>
          <p:cNvGraphicFramePr/>
          <p:nvPr/>
        </p:nvGraphicFramePr>
        <p:xfrm>
          <a:off x="6814740" y="934467"/>
          <a:ext cx="4835237" cy="3703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allout: freccia a sinistra 11">
            <a:extLst>
              <a:ext uri="{FF2B5EF4-FFF2-40B4-BE49-F238E27FC236}">
                <a16:creationId xmlns:a16="http://schemas.microsoft.com/office/drawing/2014/main" id="{4C6EADBC-9DD7-57CF-E76D-BA6576255538}"/>
              </a:ext>
            </a:extLst>
          </p:cNvPr>
          <p:cNvSpPr/>
          <p:nvPr/>
        </p:nvSpPr>
        <p:spPr>
          <a:xfrm>
            <a:off x="7795491" y="1731603"/>
            <a:ext cx="2070794" cy="56572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7723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Note this!</a:t>
            </a:r>
          </a:p>
        </p:txBody>
      </p:sp>
      <p:sp>
        <p:nvSpPr>
          <p:cNvPr id="13" name="Callout: freccia a sinistra 12">
            <a:extLst>
              <a:ext uri="{FF2B5EF4-FFF2-40B4-BE49-F238E27FC236}">
                <a16:creationId xmlns:a16="http://schemas.microsoft.com/office/drawing/2014/main" id="{54189347-AD42-9E1B-6631-4E16C1E00F8F}"/>
              </a:ext>
            </a:extLst>
          </p:cNvPr>
          <p:cNvSpPr/>
          <p:nvPr/>
        </p:nvSpPr>
        <p:spPr>
          <a:xfrm flipH="1">
            <a:off x="6373090" y="920231"/>
            <a:ext cx="1567250" cy="56572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7723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Note this!</a:t>
            </a:r>
          </a:p>
        </p:txBody>
      </p:sp>
    </p:spTree>
    <p:extLst>
      <p:ext uri="{BB962C8B-B14F-4D97-AF65-F5344CB8AC3E}">
        <p14:creationId xmlns:p14="http://schemas.microsoft.com/office/powerpoint/2010/main" val="3563503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8FD043-A06A-4B75-805D-42FCF967E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" y="180000"/>
            <a:ext cx="11662075" cy="566502"/>
          </a:xfrm>
        </p:spPr>
        <p:txBody>
          <a:bodyPr/>
          <a:lstStyle/>
          <a:p>
            <a:pPr algn="l"/>
            <a:r>
              <a:rPr lang="it-IT" sz="3200" err="1"/>
              <a:t>Research</a:t>
            </a:r>
            <a:r>
              <a:rPr lang="it-IT" sz="3200"/>
              <a:t> Activity 2 – State of the Art</a:t>
            </a:r>
            <a:endParaRPr lang="it-IT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4C04F7B6-3938-A8AC-16F7-AA0689F8395A}"/>
              </a:ext>
            </a:extLst>
          </p:cNvPr>
          <p:cNvSpPr txBox="1">
            <a:spLocks/>
          </p:cNvSpPr>
          <p:nvPr/>
        </p:nvSpPr>
        <p:spPr>
          <a:xfrm>
            <a:off x="365760" y="1097280"/>
            <a:ext cx="11526588" cy="5097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This slide should discuss the state of the art about the problem addressed in this specific research activity:</a:t>
            </a:r>
          </a:p>
          <a:p>
            <a:pPr lvl="1">
              <a:lnSpc>
                <a:spcPct val="100000"/>
              </a:lnSpc>
            </a:pPr>
            <a:r>
              <a:rPr lang="da-DK" sz="2000">
                <a:solidFill>
                  <a:schemeClr val="tx1">
                    <a:lumMod val="95000"/>
                    <a:lumOff val="5000"/>
                  </a:schemeClr>
                </a:solidFill>
              </a:rPr>
              <a:t>Short Description of Research Study 1 of the State of the Art</a:t>
            </a:r>
          </a:p>
          <a:p>
            <a:pPr lvl="1">
              <a:lnSpc>
                <a:spcPct val="100000"/>
              </a:lnSpc>
            </a:pPr>
            <a:r>
              <a:rPr lang="da-DK" sz="2000">
                <a:solidFill>
                  <a:schemeClr val="tx1">
                    <a:lumMod val="95000"/>
                    <a:lumOff val="5000"/>
                  </a:schemeClr>
                </a:solidFill>
              </a:rPr>
              <a:t>Short Description of Research Studies 2,3 of the State of the Art</a:t>
            </a:r>
          </a:p>
          <a:p>
            <a:pPr lvl="1">
              <a:lnSpc>
                <a:spcPct val="100000"/>
              </a:lnSpc>
            </a:pPr>
            <a:r>
              <a:rPr lang="da-DK" sz="2000">
                <a:solidFill>
                  <a:schemeClr val="tx1">
                    <a:lumMod val="95000"/>
                    <a:lumOff val="5000"/>
                  </a:schemeClr>
                </a:solidFill>
              </a:rPr>
              <a:t>Short Description of Research Studies 4,5 of the State of the Art</a:t>
            </a:r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This slide should also highlight the limitations of the current state of the art: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</a:rPr>
              <a:t>Limitation 1</a:t>
            </a:r>
            <a:endParaRPr lang="en-US" sz="20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</a:rPr>
              <a:t>Limitation 2</a:t>
            </a:r>
          </a:p>
          <a:p>
            <a:pPr lvl="1">
              <a:lnSpc>
                <a:spcPct val="100000"/>
              </a:lnSpc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</a:rPr>
              <a:t>Limitation 3</a:t>
            </a:r>
            <a:endParaRPr lang="en-US" sz="24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>
              <a:lnSpc>
                <a:spcPct val="150000"/>
              </a:lnSpc>
            </a:pPr>
            <a:endParaRPr lang="en-US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>
              <a:lnSpc>
                <a:spcPct val="150000"/>
              </a:lnSpc>
            </a:pPr>
            <a:endParaRPr lang="en-US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>
              <a:lnSpc>
                <a:spcPct val="100000"/>
              </a:lnSpc>
            </a:pPr>
            <a:endParaRPr lang="en-US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>
              <a:lnSpc>
                <a:spcPct val="100000"/>
              </a:lnSpc>
            </a:pPr>
            <a:endParaRPr lang="en-US" sz="1600"/>
          </a:p>
          <a:p>
            <a:pPr lvl="1">
              <a:lnSpc>
                <a:spcPct val="100000"/>
              </a:lnSpc>
            </a:pPr>
            <a:endParaRPr lang="en-US" sz="2000"/>
          </a:p>
          <a:p>
            <a:pPr lvl="1">
              <a:lnSpc>
                <a:spcPct val="100000"/>
              </a:lnSpc>
            </a:pPr>
            <a:endParaRPr lang="en-US" sz="2000"/>
          </a:p>
          <a:p>
            <a:pPr lvl="1">
              <a:lnSpc>
                <a:spcPct val="100000"/>
              </a:lnSpc>
            </a:pPr>
            <a:endParaRPr lang="en-US"/>
          </a:p>
          <a:p>
            <a:pPr lvl="1">
              <a:lnSpc>
                <a:spcPct val="100000"/>
              </a:lnSpc>
            </a:pPr>
            <a:endParaRPr lang="en-US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9A1AF59F-669F-16C5-C5A6-8042DABB0646}"/>
              </a:ext>
            </a:extLst>
          </p:cNvPr>
          <p:cNvSpPr txBox="1">
            <a:spLocks/>
          </p:cNvSpPr>
          <p:nvPr/>
        </p:nvSpPr>
        <p:spPr>
          <a:xfrm>
            <a:off x="1371600" y="6422837"/>
            <a:ext cx="943356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>
                <a:solidFill>
                  <a:schemeClr val="bg1"/>
                </a:solidFill>
              </a:rPr>
              <a:t>Name Surname – </a:t>
            </a:r>
            <a:r>
              <a:rPr lang="en-US" sz="1200" err="1">
                <a:solidFill>
                  <a:schemeClr val="bg1"/>
                </a:solidFill>
              </a:rPr>
              <a:t>Phd</a:t>
            </a:r>
            <a:r>
              <a:rPr lang="en-US" sz="1200">
                <a:solidFill>
                  <a:schemeClr val="bg1"/>
                </a:solidFill>
              </a:rPr>
              <a:t> Title as reported in slide 1</a:t>
            </a:r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038F5123-8209-DA5B-4245-A3BDBF36F734}"/>
              </a:ext>
            </a:extLst>
          </p:cNvPr>
          <p:cNvSpPr txBox="1">
            <a:spLocks/>
          </p:cNvSpPr>
          <p:nvPr/>
        </p:nvSpPr>
        <p:spPr>
          <a:xfrm>
            <a:off x="11596254" y="6422201"/>
            <a:ext cx="580505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E1BC846-4CA4-4F17-85C7-2D3B999B52D3}" type="slidenum">
              <a:rPr lang="en-US" sz="1400" smtClean="0">
                <a:solidFill>
                  <a:schemeClr val="bg1"/>
                </a:solidFill>
              </a:rPr>
              <a:pPr algn="r"/>
              <a:t>7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37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3169A5-16D2-4989-AD84-6562FC2D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99" y="180000"/>
            <a:ext cx="11662075" cy="1080000"/>
          </a:xfrm>
        </p:spPr>
        <p:txBody>
          <a:bodyPr/>
          <a:lstStyle/>
          <a:p>
            <a:r>
              <a:rPr lang="it-IT" sz="3200" err="1"/>
              <a:t>Research</a:t>
            </a:r>
            <a:r>
              <a:rPr lang="it-IT" sz="3200"/>
              <a:t> Activity 2 – Idea, </a:t>
            </a:r>
            <a:r>
              <a:rPr lang="it-IT" sz="3200" err="1"/>
              <a:t>Methodology</a:t>
            </a:r>
            <a:r>
              <a:rPr lang="it-IT" sz="3200"/>
              <a:t>, </a:t>
            </a:r>
            <a:r>
              <a:rPr lang="it-IT" sz="3200" err="1"/>
              <a:t>Contributions</a:t>
            </a:r>
            <a:endParaRPr lang="it-IT" sz="320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8805AA4-BDE9-4590-B14B-3C26ECAF9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1097280"/>
            <a:ext cx="7028268" cy="46800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a-DK">
                <a:solidFill>
                  <a:schemeClr val="tx1">
                    <a:lumMod val="95000"/>
                    <a:lumOff val="5000"/>
                  </a:schemeClr>
                </a:solidFill>
              </a:rPr>
              <a:t>This slide (or more, if needed) should detail the actual research activity that you have carried out, highlighting: </a:t>
            </a:r>
          </a:p>
          <a:p>
            <a:pPr marL="1143000" lvl="1" indent="-457200">
              <a:buFont typeface="+mj-lt"/>
              <a:buAutoNum type="arabicPeriod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</a:rPr>
              <a:t>your </a:t>
            </a:r>
            <a:r>
              <a:rPr lang="pt-BR" b="1">
                <a:solidFill>
                  <a:schemeClr val="tx1">
                    <a:lumMod val="95000"/>
                    <a:lumOff val="5000"/>
                  </a:schemeClr>
                </a:solidFill>
              </a:rPr>
              <a:t>ideas</a:t>
            </a: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</a:rPr>
              <a:t>/proposals to overcome the limitations of the state of the art;</a:t>
            </a:r>
          </a:p>
          <a:p>
            <a:pPr marL="1143000" lvl="1" indent="-457200">
              <a:buFont typeface="+mj-lt"/>
              <a:buAutoNum type="arabicPeriod"/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</a:rPr>
              <a:t>methodology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 that you decided to use to address the problem;</a:t>
            </a:r>
          </a:p>
          <a:p>
            <a:pPr marL="1143000" lvl="1" indent="-457200">
              <a:buFont typeface="+mj-lt"/>
              <a:buAutoNum type="arabicPeriod"/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the main </a:t>
            </a:r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</a:rPr>
              <a:t>challenges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 that you faced in this research activity;</a:t>
            </a:r>
          </a:p>
          <a:p>
            <a:pPr marL="1143000" lvl="1" indent="-457200">
              <a:buFont typeface="+mj-lt"/>
              <a:buAutoNum type="arabicPeriod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</a:rPr>
              <a:t>your actual </a:t>
            </a:r>
            <a:r>
              <a:rPr lang="pt-BR" b="1">
                <a:solidFill>
                  <a:schemeClr val="tx1">
                    <a:lumMod val="95000"/>
                    <a:lumOff val="5000"/>
                  </a:schemeClr>
                </a:solidFill>
              </a:rPr>
              <a:t>contributions</a:t>
            </a: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</a:rPr>
              <a:t> in this research activity.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it-IT"/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627FC2F8-A418-48D5-ABC9-6F655EEB74C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583213" y="1097281"/>
            <a:ext cx="4345261" cy="479902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33210532-7D49-BE8E-04CD-499AAE5AF761}"/>
              </a:ext>
            </a:extLst>
          </p:cNvPr>
          <p:cNvSpPr txBox="1">
            <a:spLocks/>
          </p:cNvSpPr>
          <p:nvPr/>
        </p:nvSpPr>
        <p:spPr>
          <a:xfrm>
            <a:off x="1371600" y="6422837"/>
            <a:ext cx="943356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>
                <a:solidFill>
                  <a:schemeClr val="bg1"/>
                </a:solidFill>
              </a:rPr>
              <a:t>Name Surname – </a:t>
            </a:r>
            <a:r>
              <a:rPr lang="en-US" sz="1200" err="1">
                <a:solidFill>
                  <a:schemeClr val="bg1"/>
                </a:solidFill>
              </a:rPr>
              <a:t>Phd</a:t>
            </a:r>
            <a:r>
              <a:rPr lang="en-US" sz="1200">
                <a:solidFill>
                  <a:schemeClr val="bg1"/>
                </a:solidFill>
              </a:rPr>
              <a:t> Title as reported in slide 1</a:t>
            </a:r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DED31C87-39CD-3050-A181-05E7527B8592}"/>
              </a:ext>
            </a:extLst>
          </p:cNvPr>
          <p:cNvSpPr txBox="1">
            <a:spLocks/>
          </p:cNvSpPr>
          <p:nvPr/>
        </p:nvSpPr>
        <p:spPr>
          <a:xfrm>
            <a:off x="11596254" y="6422201"/>
            <a:ext cx="580505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E1BC846-4CA4-4F17-85C7-2D3B999B52D3}" type="slidenum">
              <a:rPr lang="en-US" sz="1400" smtClean="0">
                <a:solidFill>
                  <a:schemeClr val="bg1"/>
                </a:solidFill>
              </a:rPr>
              <a:pPr algn="r"/>
              <a:t>8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148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3169A5-16D2-4989-AD84-6562FC2D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99" y="180000"/>
            <a:ext cx="11662075" cy="1080000"/>
          </a:xfrm>
        </p:spPr>
        <p:txBody>
          <a:bodyPr/>
          <a:lstStyle/>
          <a:p>
            <a:r>
              <a:rPr lang="it-IT" sz="3200" err="1"/>
              <a:t>Research</a:t>
            </a:r>
            <a:r>
              <a:rPr lang="it-IT" sz="3200"/>
              <a:t> Activity 2 – </a:t>
            </a:r>
            <a:r>
              <a:rPr lang="it-IT" sz="3200" err="1"/>
              <a:t>Results</a:t>
            </a:r>
            <a:r>
              <a:rPr lang="it-IT" sz="3200"/>
              <a:t>, </a:t>
            </a:r>
            <a:r>
              <a:rPr lang="it-IT" sz="3200" err="1"/>
              <a:t>Conclusions</a:t>
            </a:r>
            <a:r>
              <a:rPr lang="it-IT" sz="3200"/>
              <a:t>, Future Work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8805AA4-BDE9-4590-B14B-3C26ECAF9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1097280"/>
            <a:ext cx="6228000" cy="46800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a-DK">
                <a:solidFill>
                  <a:schemeClr val="tx1">
                    <a:lumMod val="95000"/>
                    <a:lumOff val="5000"/>
                  </a:schemeClr>
                </a:solidFill>
              </a:rPr>
              <a:t>This slide should discuss:</a:t>
            </a:r>
          </a:p>
          <a:p>
            <a:pPr marL="1143000" lvl="1" indent="-457200">
              <a:buFont typeface="+mj-lt"/>
              <a:buAutoNum type="arabicPeriod"/>
            </a:pPr>
            <a:r>
              <a:rPr lang="da-DK">
                <a:solidFill>
                  <a:schemeClr val="tx1">
                    <a:lumMod val="95000"/>
                    <a:lumOff val="5000"/>
                  </a:schemeClr>
                </a:solidFill>
              </a:rPr>
              <a:t>The results of the experiments that have been carried out (possibly with charts);</a:t>
            </a:r>
          </a:p>
          <a:p>
            <a:pPr marL="1143000" lvl="1" indent="-457200">
              <a:buFont typeface="+mj-lt"/>
              <a:buAutoNum type="arabicPeriod"/>
            </a:pPr>
            <a:r>
              <a:rPr lang="da-DK">
                <a:solidFill>
                  <a:schemeClr val="tx1">
                    <a:lumMod val="95000"/>
                    <a:lumOff val="5000"/>
                  </a:schemeClr>
                </a:solidFill>
              </a:rPr>
              <a:t>your considerations about the achieved results (e.g., improvements w.r.t. state of the art, limitations);</a:t>
            </a:r>
          </a:p>
          <a:p>
            <a:pPr marL="1143000" lvl="1" indent="-457200">
              <a:buFont typeface="+mj-lt"/>
              <a:buAutoNum type="arabicPeriod"/>
            </a:pPr>
            <a:r>
              <a:rPr lang="da-DK">
                <a:solidFill>
                  <a:schemeClr val="tx1">
                    <a:lumMod val="95000"/>
                    <a:lumOff val="5000"/>
                  </a:schemeClr>
                </a:solidFill>
              </a:rPr>
              <a:t>future work for this specific activity.</a:t>
            </a:r>
          </a:p>
          <a:p>
            <a:pPr lvl="1" indent="0">
              <a:buNone/>
            </a:pPr>
            <a:endParaRPr lang="da-DK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</a:rPr>
              <a:t>At the bottom, the slide should explicitely state if the activity led/is leading to a publication.</a:t>
            </a:r>
          </a:p>
          <a:p>
            <a:endParaRPr lang="it-IT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33210532-7D49-BE8E-04CD-499AAE5AF761}"/>
              </a:ext>
            </a:extLst>
          </p:cNvPr>
          <p:cNvSpPr txBox="1">
            <a:spLocks/>
          </p:cNvSpPr>
          <p:nvPr/>
        </p:nvSpPr>
        <p:spPr>
          <a:xfrm>
            <a:off x="1371600" y="6422837"/>
            <a:ext cx="943356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>
                <a:solidFill>
                  <a:schemeClr val="bg1"/>
                </a:solidFill>
              </a:rPr>
              <a:t>Name Surname – </a:t>
            </a:r>
            <a:r>
              <a:rPr lang="en-US" sz="1200" err="1">
                <a:solidFill>
                  <a:schemeClr val="bg1"/>
                </a:solidFill>
              </a:rPr>
              <a:t>Phd</a:t>
            </a:r>
            <a:r>
              <a:rPr lang="en-US" sz="1200">
                <a:solidFill>
                  <a:schemeClr val="bg1"/>
                </a:solidFill>
              </a:rPr>
              <a:t> Title as reported in slide 1</a:t>
            </a:r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DED31C87-39CD-3050-A181-05E7527B8592}"/>
              </a:ext>
            </a:extLst>
          </p:cNvPr>
          <p:cNvSpPr txBox="1">
            <a:spLocks/>
          </p:cNvSpPr>
          <p:nvPr/>
        </p:nvSpPr>
        <p:spPr>
          <a:xfrm>
            <a:off x="11596254" y="6422201"/>
            <a:ext cx="580505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E1BC846-4CA4-4F17-85C7-2D3B999B52D3}" type="slidenum">
              <a:rPr lang="en-US" sz="1400" smtClean="0">
                <a:solidFill>
                  <a:schemeClr val="bg1"/>
                </a:solidFill>
              </a:rPr>
              <a:pPr algn="r"/>
              <a:t>9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3BABD2C-4F12-8973-9350-0AE6A39E1C06}"/>
              </a:ext>
            </a:extLst>
          </p:cNvPr>
          <p:cNvSpPr txBox="1"/>
          <p:nvPr/>
        </p:nvSpPr>
        <p:spPr>
          <a:xfrm>
            <a:off x="152400" y="5461989"/>
            <a:ext cx="11887200" cy="786894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>
                <a:solidFill>
                  <a:schemeClr val="bg1"/>
                </a:solidFill>
              </a:rPr>
              <a:t>This research activity is a preliminary investigation, for which a conference/journal paper is planned.</a:t>
            </a:r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C79AE5EF-E1E0-7FC4-DEA8-52ED0DF430E0}"/>
              </a:ext>
            </a:extLst>
          </p:cNvPr>
          <p:cNvGraphicFramePr/>
          <p:nvPr/>
        </p:nvGraphicFramePr>
        <p:xfrm>
          <a:off x="6814740" y="934467"/>
          <a:ext cx="4835237" cy="3703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allout: freccia a sinistra 11">
            <a:extLst>
              <a:ext uri="{FF2B5EF4-FFF2-40B4-BE49-F238E27FC236}">
                <a16:creationId xmlns:a16="http://schemas.microsoft.com/office/drawing/2014/main" id="{4C6EADBC-9DD7-57CF-E76D-BA6576255538}"/>
              </a:ext>
            </a:extLst>
          </p:cNvPr>
          <p:cNvSpPr/>
          <p:nvPr/>
        </p:nvSpPr>
        <p:spPr>
          <a:xfrm>
            <a:off x="7795491" y="1731603"/>
            <a:ext cx="2070794" cy="56572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7723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Note this!</a:t>
            </a:r>
          </a:p>
        </p:txBody>
      </p:sp>
      <p:sp>
        <p:nvSpPr>
          <p:cNvPr id="13" name="Callout: freccia a sinistra 12">
            <a:extLst>
              <a:ext uri="{FF2B5EF4-FFF2-40B4-BE49-F238E27FC236}">
                <a16:creationId xmlns:a16="http://schemas.microsoft.com/office/drawing/2014/main" id="{54189347-AD42-9E1B-6631-4E16C1E00F8F}"/>
              </a:ext>
            </a:extLst>
          </p:cNvPr>
          <p:cNvSpPr/>
          <p:nvPr/>
        </p:nvSpPr>
        <p:spPr>
          <a:xfrm flipH="1">
            <a:off x="6373090" y="920231"/>
            <a:ext cx="1567250" cy="56572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7723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Note this!</a:t>
            </a:r>
          </a:p>
        </p:txBody>
      </p:sp>
    </p:spTree>
    <p:extLst>
      <p:ext uri="{BB962C8B-B14F-4D97-AF65-F5344CB8AC3E}">
        <p14:creationId xmlns:p14="http://schemas.microsoft.com/office/powerpoint/2010/main" val="4010024887"/>
      </p:ext>
    </p:extLst>
  </p:cSld>
  <p:clrMapOvr>
    <a:masterClrMapping/>
  </p:clrMapOvr>
</p:sld>
</file>

<file path=ppt/theme/theme1.xml><?xml version="1.0" encoding="utf-8"?>
<a:theme xmlns:a="http://schemas.openxmlformats.org/drawingml/2006/main" name="PoliTO Layout Generico TITOLO BLU">
  <a:themeElements>
    <a:clrScheme name="PoliTO">
      <a:dk1>
        <a:srgbClr val="00284B"/>
      </a:dk1>
      <a:lt1>
        <a:srgbClr val="FFFFFF"/>
      </a:lt1>
      <a:dk2>
        <a:srgbClr val="00284B"/>
      </a:dk2>
      <a:lt2>
        <a:srgbClr val="FFFFFF"/>
      </a:lt2>
      <a:accent1>
        <a:srgbClr val="185A7D"/>
      </a:accent1>
      <a:accent2>
        <a:srgbClr val="028FBE"/>
      </a:accent2>
      <a:accent3>
        <a:srgbClr val="EF7B00"/>
      </a:accent3>
      <a:accent4>
        <a:srgbClr val="FFC743"/>
      </a:accent4>
      <a:accent5>
        <a:srgbClr val="038375"/>
      </a:accent5>
      <a:accent6>
        <a:srgbClr val="8DD4BD"/>
      </a:accent6>
      <a:hlink>
        <a:srgbClr val="839794"/>
      </a:hlink>
      <a:folHlink>
        <a:srgbClr val="B6B09C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1822</Words>
  <Application>Microsoft Office PowerPoint</Application>
  <PresentationFormat>Widescreen</PresentationFormat>
  <Paragraphs>261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</vt:lpstr>
      <vt:lpstr>PoliTO Layout Generico TITOLO BLU</vt:lpstr>
      <vt:lpstr>PowerPoint Presentation</vt:lpstr>
      <vt:lpstr>Research Topic, Scenario, Motivations, … (1 slide)</vt:lpstr>
      <vt:lpstr>Research Activities (15 slides total for this section)</vt:lpstr>
      <vt:lpstr>Research Activity 1 – State of the Art</vt:lpstr>
      <vt:lpstr>Research Activity 1 – Idea, Methodology, Contributions</vt:lpstr>
      <vt:lpstr>Research Activity 1 – Results, Conclusions, Future Work</vt:lpstr>
      <vt:lpstr>Research Activity 2 – State of the Art</vt:lpstr>
      <vt:lpstr>Research Activity 2 – Idea, Methodology, Contributions</vt:lpstr>
      <vt:lpstr>Research Activity 2 – Results, Conclusions, Future Work</vt:lpstr>
      <vt:lpstr>Next Steps (1 slide)</vt:lpstr>
      <vt:lpstr>Teaching Activity</vt:lpstr>
      <vt:lpstr>Attended Courses</vt:lpstr>
      <vt:lpstr>Publications (in reverse order of appearance)</vt:lpstr>
      <vt:lpstr>Others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Cavaliere  Monica</dc:creator>
  <cp:lastModifiedBy>Andrea Calimera</cp:lastModifiedBy>
  <cp:revision>3</cp:revision>
  <dcterms:created xsi:type="dcterms:W3CDTF">2021-12-06T14:02:46Z</dcterms:created>
  <dcterms:modified xsi:type="dcterms:W3CDTF">2023-10-17T08:57:01Z</dcterms:modified>
</cp:coreProperties>
</file>